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  <p:sldId id="257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186413-4C0E-B245-A045-ED4FCACA7B9C}" v="2" dt="2025-08-04T17:43:43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27"/>
    <p:restoredTop sz="94618"/>
  </p:normalViewPr>
  <p:slideViewPr>
    <p:cSldViewPr snapToGrid="0" showGuides="1">
      <p:cViewPr varScale="1">
        <p:scale>
          <a:sx n="62" d="100"/>
          <a:sy n="62" d="100"/>
        </p:scale>
        <p:origin x="2798" y="5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66AA924-221D-CCCA-943E-AD855DF0F3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46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4187391-CFBA-6F7E-CF5A-6CE6EFCF9F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720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>
          <p15:clr>
            <a:srgbClr val="FBAE40"/>
          </p15:clr>
        </p15:guide>
        <p15:guide id="2" pos="244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EC6E1F-5BA7-DB4A-B185-072A27DAA5D3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1335CE-DA58-1944-8562-170C788A405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BEFE30-F9FC-BF72-711C-30EC2639E3F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401187" y="9872980"/>
            <a:ext cx="992188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CFI Limited Distribution</a:t>
            </a:r>
          </a:p>
        </p:txBody>
      </p:sp>
    </p:spTree>
    <p:extLst>
      <p:ext uri="{BB962C8B-B14F-4D97-AF65-F5344CB8AC3E}">
        <p14:creationId xmlns:p14="http://schemas.microsoft.com/office/powerpoint/2010/main" val="253349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382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15BF96-C444-F459-0971-6061289F376B}"/>
              </a:ext>
            </a:extLst>
          </p:cNvPr>
          <p:cNvSpPr/>
          <p:nvPr/>
        </p:nvSpPr>
        <p:spPr>
          <a:xfrm>
            <a:off x="4253948" y="6480313"/>
            <a:ext cx="2862469" cy="21468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Fill section with relevant information, then export to PDF when finished</a:t>
            </a:r>
          </a:p>
        </p:txBody>
      </p:sp>
    </p:spTree>
    <p:extLst>
      <p:ext uri="{BB962C8B-B14F-4D97-AF65-F5344CB8AC3E}">
        <p14:creationId xmlns:p14="http://schemas.microsoft.com/office/powerpoint/2010/main" val="502484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6b9b5a-ad86-471e-85cb-b783f3df504a">
      <Terms xmlns="http://schemas.microsoft.com/office/infopath/2007/PartnerControls"/>
    </lcf76f155ced4ddcb4097134ff3c332f>
    <TaxCatchAll xmlns="61c499e2-b832-466c-a9ba-4425aeae5090" xsi:nil="true"/>
    <mf469811ffca4c69bad02c47da7ff1fe xmlns="3a6b9b5a-ad86-471e-85cb-b783f3df504a">
      <Terms xmlns="http://schemas.microsoft.com/office/infopath/2007/PartnerControls"/>
    </mf469811ffca4c69bad02c47da7ff1fe>
    <fa465a1a12214e15957d184dac96a5f5 xmlns="3a6b9b5a-ad86-471e-85cb-b783f3df504a">
      <Terms xmlns="http://schemas.microsoft.com/office/infopath/2007/PartnerControls"/>
    </fa465a1a12214e15957d184dac96a5f5>
    <Status xmlns="f28da783-63a1-426f-b238-ea4e597e57f3">New</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03328FE2C2634FA77EEADB53352B73" ma:contentTypeVersion="20" ma:contentTypeDescription="Create a new document." ma:contentTypeScope="" ma:versionID="5d2c17c623d826fe4d9b05f7d8c81a45">
  <xsd:schema xmlns:xsd="http://www.w3.org/2001/XMLSchema" xmlns:xs="http://www.w3.org/2001/XMLSchema" xmlns:p="http://schemas.microsoft.com/office/2006/metadata/properties" xmlns:ns2="3a6b9b5a-ad86-471e-85cb-b783f3df504a" xmlns:ns3="f28da783-63a1-426f-b238-ea4e597e57f3" xmlns:ns4="61c499e2-b832-466c-a9ba-4425aeae5090" targetNamespace="http://schemas.microsoft.com/office/2006/metadata/properties" ma:root="true" ma:fieldsID="4214f4ea0a97f3ef0977fd58bc0f7be2" ns2:_="" ns3:_="" ns4:_="">
    <xsd:import namespace="3a6b9b5a-ad86-471e-85cb-b783f3df504a"/>
    <xsd:import namespace="f28da783-63a1-426f-b238-ea4e597e57f3"/>
    <xsd:import namespace="61c499e2-b832-466c-a9ba-4425aeae5090"/>
    <xsd:element name="properties">
      <xsd:complexType>
        <xsd:sequence>
          <xsd:element name="documentManagement">
            <xsd:complexType>
              <xsd:all>
                <xsd:element ref="ns2:fa465a1a12214e15957d184dac96a5f5" minOccurs="0"/>
                <xsd:element ref="ns2:mf469811ffca4c69bad02c47da7ff1fe" minOccurs="0"/>
                <xsd:element ref="ns3:MediaServiceKeyPoints" minOccurs="0"/>
                <xsd:element ref="ns4:TaxCatchAll" minOccurs="0"/>
                <xsd:element ref="ns3:Status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b9b5a-ad86-471e-85cb-b783f3df504a" elementFormDefault="qualified">
    <xsd:import namespace="http://schemas.microsoft.com/office/2006/documentManagement/types"/>
    <xsd:import namespace="http://schemas.microsoft.com/office/infopath/2007/PartnerControls"/>
    <xsd:element name="fa465a1a12214e15957d184dac96a5f5" ma:index="8" nillable="true" ma:taxonomy="true" ma:internalName="fa465a1a12214e15957d184dac96a5f5" ma:taxonomyFieldName="Document_x0020_Type" ma:displayName="Document Type" ma:default="" ma:fieldId="{fa465a1a-1221-4e15-957d-184dac96a5f5}" ma:sspId="09d0c549-7865-4361-91a0-0042234db7d7" ma:termSetId="e3594aa2-f9ce-4e01-893c-4d87cc4f8b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f469811ffca4c69bad02c47da7ff1fe" ma:index="9" nillable="true" ma:taxonomy="true" ma:internalName="mf469811ffca4c69bad02c47da7ff1fe" ma:taxonomyFieldName="Sector" ma:displayName="Sector" ma:default="" ma:fieldId="{6f469811-ffca-4c69-bad0-2c47da7ff1fe}" ma:sspId="09d0c549-7865-4361-91a0-0042234db7d7" ma:termSetId="acdf9d96-bfae-47d9-920d-4ab00440632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09d0c549-7865-4361-91a0-0042234db7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8da783-63a1-426f-b238-ea4e597e57f3" elementFormDefault="qualified">
    <xsd:import namespace="http://schemas.microsoft.com/office/2006/documentManagement/types"/>
    <xsd:import namespace="http://schemas.microsoft.com/office/infopath/2007/PartnerControls"/>
    <xsd:element name="MediaServiceKeyPoints" ma:index="1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Status" ma:index="14" nillable="true" ma:displayName="Status" ma:default="New" ma:format="Dropdown" ma:internalName="Status">
      <xsd:simpleType>
        <xsd:restriction base="dms:Choice">
          <xsd:enumeration value="New"/>
          <xsd:enumeration value="Draft"/>
          <xsd:enumeration value="Ready for review"/>
          <xsd:enumeration value="Fin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499e2-b832-466c-a9ba-4425aeae509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1e9f671-81d1-40b4-9a18-d9e6a0d3648c}" ma:internalName="TaxCatchAll" ma:showField="CatchAllData" ma:web="61c499e2-b832-466c-a9ba-4425aeae50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B69061-04DE-4FB9-A039-93ACC8C6EE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A910C0-6758-4705-BE7F-E1F5FED09B4A}">
  <ds:schemaRefs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d1f0b691-dc06-41bc-9001-f3b3a3973d1e"/>
    <ds:schemaRef ds:uri="51ec0dde-4e7d-4111-a58d-dd3c4643a603"/>
    <ds:schemaRef ds:uri="http://purl.org/dc/terms/"/>
    <ds:schemaRef ds:uri="3a6b9b5a-ad86-471e-85cb-b783f3df504a"/>
    <ds:schemaRef ds:uri="61c499e2-b832-466c-a9ba-4425aeae5090"/>
    <ds:schemaRef ds:uri="f28da783-63a1-426f-b238-ea4e597e57f3"/>
  </ds:schemaRefs>
</ds:datastoreItem>
</file>

<file path=customXml/itemProps3.xml><?xml version="1.0" encoding="utf-8"?>
<ds:datastoreItem xmlns:ds="http://schemas.openxmlformats.org/officeDocument/2006/customXml" ds:itemID="{8BE3F981-9428-4CF2-AB6E-106C0624FF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6b9b5a-ad86-471e-85cb-b783f3df504a"/>
    <ds:schemaRef ds:uri="f28da783-63a1-426f-b238-ea4e597e57f3"/>
    <ds:schemaRef ds:uri="61c499e2-b832-466c-a9ba-4425aeae50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12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McNully, Bronwyn (she/her)</dc:creator>
  <cp:lastModifiedBy>Meredith Hardy</cp:lastModifiedBy>
  <cp:revision>2</cp:revision>
  <dcterms:created xsi:type="dcterms:W3CDTF">2025-07-31T14:18:01Z</dcterms:created>
  <dcterms:modified xsi:type="dcterms:W3CDTF">2025-08-05T12:16:10Z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0x0101009103328FE2C2634FA77EEADB53352B73</vt:lpwstr>
  </property>
  <property fmtid="{D5CDD505-2E9C-101B-9397-08002B2CF9AE}" pid="3" name="Document_x0020_Type">
    <vt:lpwstr/>
  </property>
  <property fmtid="{D5CDD505-2E9C-101B-9397-08002B2CF9AE}" pid="4" name="MediaServiceImageTags">
    <vt:lpwstr/>
  </property>
  <property fmtid="{D5CDD505-2E9C-101B-9397-08002B2CF9AE}" pid="5" name="Sector">
    <vt:lpwstr/>
  </property>
  <property fmtid="{D5CDD505-2E9C-101B-9397-08002B2CF9AE}" pid="6" name="Document Type">
    <vt:lpwstr/>
  </property>
  <property fmtid="{D5CDD505-2E9C-101B-9397-08002B2CF9AE}" pid="7" name="MSIP_Label_db740198-9226-4203-8e8f-8bef714e7179_Enabled">
    <vt:lpwstr>true</vt:lpwstr>
  </property>
  <property fmtid="{D5CDD505-2E9C-101B-9397-08002B2CF9AE}" pid="8" name="MSIP_Label_db740198-9226-4203-8e8f-8bef714e7179_SetDate">
    <vt:lpwstr>2025-08-05T12:15:50Z</vt:lpwstr>
  </property>
  <property fmtid="{D5CDD505-2E9C-101B-9397-08002B2CF9AE}" pid="9" name="MSIP_Label_db740198-9226-4203-8e8f-8bef714e7179_Method">
    <vt:lpwstr>Standard</vt:lpwstr>
  </property>
  <property fmtid="{D5CDD505-2E9C-101B-9397-08002B2CF9AE}" pid="10" name="MSIP_Label_db740198-9226-4203-8e8f-8bef714e7179_Name">
    <vt:lpwstr>CFI Limited Distribution</vt:lpwstr>
  </property>
  <property fmtid="{D5CDD505-2E9C-101B-9397-08002B2CF9AE}" pid="11" name="MSIP_Label_db740198-9226-4203-8e8f-8bef714e7179_SiteId">
    <vt:lpwstr>3f80a41f-c452-4071-a415-4df4176730e2</vt:lpwstr>
  </property>
  <property fmtid="{D5CDD505-2E9C-101B-9397-08002B2CF9AE}" pid="12" name="MSIP_Label_db740198-9226-4203-8e8f-8bef714e7179_ActionId">
    <vt:lpwstr>66c43f98-3d05-4fec-a687-9fec9b010155</vt:lpwstr>
  </property>
  <property fmtid="{D5CDD505-2E9C-101B-9397-08002B2CF9AE}" pid="13" name="MSIP_Label_db740198-9226-4203-8e8f-8bef714e7179_ContentBits">
    <vt:lpwstr>2</vt:lpwstr>
  </property>
  <property fmtid="{D5CDD505-2E9C-101B-9397-08002B2CF9AE}" pid="14" name="MSIP_Label_db740198-9226-4203-8e8f-8bef714e7179_Tag">
    <vt:lpwstr>10, 3, 0, 1</vt:lpwstr>
  </property>
  <property fmtid="{D5CDD505-2E9C-101B-9397-08002B2CF9AE}" pid="15" name="ClassificationContentMarkingFooterLocations">
    <vt:lpwstr>Office Theme:8</vt:lpwstr>
  </property>
  <property fmtid="{D5CDD505-2E9C-101B-9397-08002B2CF9AE}" pid="16" name="ClassificationContentMarkingFooterText">
    <vt:lpwstr>CFI Limited Distribution</vt:lpwstr>
  </property>
</Properties>
</file>