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26"/>
  </p:notesMasterIdLst>
  <p:sldIdLst>
    <p:sldId id="256" r:id="rId5"/>
    <p:sldId id="268" r:id="rId6"/>
    <p:sldId id="264" r:id="rId7"/>
    <p:sldId id="270" r:id="rId8"/>
    <p:sldId id="265" r:id="rId9"/>
    <p:sldId id="271" r:id="rId10"/>
    <p:sldId id="287" r:id="rId11"/>
    <p:sldId id="272" r:id="rId12"/>
    <p:sldId id="288" r:id="rId13"/>
    <p:sldId id="289" r:id="rId14"/>
    <p:sldId id="290" r:id="rId15"/>
    <p:sldId id="266" r:id="rId16"/>
    <p:sldId id="273" r:id="rId17"/>
    <p:sldId id="267" r:id="rId18"/>
    <p:sldId id="274" r:id="rId19"/>
    <p:sldId id="281" r:id="rId20"/>
    <p:sldId id="275" r:id="rId21"/>
    <p:sldId id="276" r:id="rId22"/>
    <p:sldId id="284" r:id="rId23"/>
    <p:sldId id="286" r:id="rId24"/>
    <p:sldId id="283" r:id="rId25"/>
  </p:sldIdLst>
  <p:sldSz cx="12192000" cy="6858000"/>
  <p:notesSz cx="6858000" cy="9144000"/>
  <p:embeddedFontLst>
    <p:embeddedFont>
      <p:font typeface="Plus Jakarta Sans" panose="020B0604020202020204" charset="0"/>
      <p:regular r:id="rId27"/>
      <p:bold r:id="rId28"/>
      <p:italic r:id="rId29"/>
      <p:boldItalic r:id="rId3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912" userDrawn="1">
          <p15:clr>
            <a:srgbClr val="A4A3A4"/>
          </p15:clr>
        </p15:guide>
        <p15:guide id="2" pos="3768" userDrawn="1">
          <p15:clr>
            <a:srgbClr val="A4A3A4"/>
          </p15:clr>
        </p15:guide>
        <p15:guide id="3" orient="horz" pos="216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045728F-5E87-615C-21AD-D6E0FF5E7BE3}" name="McNully, Bronwyn (she/her)" initials="BM" userId="S::bmcnully@apcoworldwide.com::90a40df3-a57e-481c-99ec-5f156985affd" providerId="AD"/>
  <p188:author id="{B2FC26DE-13F1-1E55-A519-B464266FD5EE}" name="Oley, Kim" initials="OK" userId="S::koley@apcoworldwide.com::86c697cd-a805-4e75-b86b-6b45a4b5877f"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5EAEC"/>
    <a:srgbClr val="003D57"/>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E10C3FA-69B7-F14B-A6FD-6653FE272D61}" v="1" dt="2026-08-12T18:31:02.807"/>
    <p1510:client id="{59ABEF7D-67FD-2827-C9BC-BF7103E098C2}" v="1" dt="2026-08-12T15:23:24.144"/>
    <p1510:client id="{7A753874-05AB-C045-90FA-004D7228E1FA}" v="82" dt="2026-08-12T17:47:29.598"/>
    <p1510:client id="{AE6977DC-7EF9-397E-1367-D5F0C869276F}" v="55" dt="2026-08-12T17:10:58.280"/>
    <p1510:client id="{EAF20CD6-D44E-4F49-0029-8041C3B3CA30}" v="1" dt="2026-08-12T00:22:30.509"/>
    <p1510:client id="{FE35F3B3-F87E-6B10-B02B-108BDA7400A9}" v="142" dt="2026-08-12T17:43:37.49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pos="3912"/>
        <p:guide pos="3768"/>
        <p:guide orient="horz" pos="2160"/>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3.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37"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2.fntdata"/><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1.fntdata"/><Relationship Id="rId30" Type="http://schemas.openxmlformats.org/officeDocument/2006/relationships/font" Target="fonts/font4.fntdata"/><Relationship Id="rId35"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Nully, Bronwyn (she/her)" userId="90a40df3-a57e-481c-99ec-5f156985affd" providerId="ADAL" clId="{4E73759C-45DA-5D31-93F0-52423A2516E0}"/>
    <pc:docChg chg="modSld">
      <pc:chgData name="McNully, Bronwyn (she/her)" userId="90a40df3-a57e-481c-99ec-5f156985affd" providerId="ADAL" clId="{4E73759C-45DA-5D31-93F0-52423A2516E0}" dt="2026-08-12T18:31:02.807" v="0" actId="18331"/>
      <pc:docMkLst>
        <pc:docMk/>
      </pc:docMkLst>
      <pc:sldChg chg="modSp">
        <pc:chgData name="McNully, Bronwyn (she/her)" userId="90a40df3-a57e-481c-99ec-5f156985affd" providerId="ADAL" clId="{4E73759C-45DA-5D31-93F0-52423A2516E0}" dt="2026-08-12T18:31:02.807" v="0" actId="18331"/>
        <pc:sldMkLst>
          <pc:docMk/>
          <pc:sldMk cId="3046880398" sldId="264"/>
        </pc:sldMkLst>
        <pc:picChg chg="mod">
          <ac:chgData name="McNully, Bronwyn (she/her)" userId="90a40df3-a57e-481c-99ec-5f156985affd" providerId="ADAL" clId="{4E73759C-45DA-5D31-93F0-52423A2516E0}" dt="2026-08-12T18:31:02.807" v="0" actId="18331"/>
          <ac:picMkLst>
            <pc:docMk/>
            <pc:sldMk cId="3046880398" sldId="264"/>
            <ac:picMk id="5" creationId="{ACAECF15-4A67-78F1-973C-869C84FDDC7B}"/>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3589CF-34AD-864E-9B86-7B618743CAD4}" type="datetimeFigureOut">
              <a:rPr lang="en-US" smtClean="0"/>
              <a:t>8/12/2026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D8167C-6D76-314E-883E-64881391938D}" type="slidenum">
              <a:rPr lang="en-US" smtClean="0"/>
              <a:t>‹#›</a:t>
            </a:fld>
            <a:endParaRPr lang="en-US"/>
          </a:p>
        </p:txBody>
      </p:sp>
    </p:spTree>
    <p:extLst>
      <p:ext uri="{BB962C8B-B14F-4D97-AF65-F5344CB8AC3E}">
        <p14:creationId xmlns:p14="http://schemas.microsoft.com/office/powerpoint/2010/main" val="39263143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ED8167C-6D76-314E-883E-64881391938D}" type="slidenum">
              <a:rPr lang="en-US" smtClean="0"/>
              <a:t>7</a:t>
            </a:fld>
            <a:endParaRPr lang="en-US"/>
          </a:p>
        </p:txBody>
      </p:sp>
    </p:spTree>
    <p:extLst>
      <p:ext uri="{BB962C8B-B14F-4D97-AF65-F5344CB8AC3E}">
        <p14:creationId xmlns:p14="http://schemas.microsoft.com/office/powerpoint/2010/main" val="26817430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ED8167C-6D76-314E-883E-64881391938D}" type="slidenum">
              <a:rPr lang="en-US" smtClean="0"/>
              <a:t>15</a:t>
            </a:fld>
            <a:endParaRPr lang="en-US"/>
          </a:p>
        </p:txBody>
      </p:sp>
    </p:spTree>
    <p:extLst>
      <p:ext uri="{BB962C8B-B14F-4D97-AF65-F5344CB8AC3E}">
        <p14:creationId xmlns:p14="http://schemas.microsoft.com/office/powerpoint/2010/main" val="102391032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E2BAA8A-8C59-75F0-6398-290E1942E591}"/>
              </a:ext>
            </a:extLst>
          </p:cNvPr>
          <p:cNvPicPr>
            <a:picLocks noChangeAspect="1"/>
          </p:cNvPicPr>
          <p:nvPr userDrawn="1"/>
        </p:nvPicPr>
        <p:blipFill>
          <a:blip r:embed="rId2"/>
          <a:srcRect/>
          <a:stretch/>
        </p:blipFill>
        <p:spPr>
          <a:xfrm>
            <a:off x="5884" y="1"/>
            <a:ext cx="12180231" cy="6858000"/>
          </a:xfrm>
          <a:prstGeom prst="rect">
            <a:avLst/>
          </a:prstGeom>
        </p:spPr>
      </p:pic>
      <p:sp>
        <p:nvSpPr>
          <p:cNvPr id="2" name="Title 1">
            <a:extLst>
              <a:ext uri="{FF2B5EF4-FFF2-40B4-BE49-F238E27FC236}">
                <a16:creationId xmlns:a16="http://schemas.microsoft.com/office/drawing/2014/main" id="{8898C7B9-DA3E-B6D4-1CA3-BA594147F861}"/>
              </a:ext>
            </a:extLst>
          </p:cNvPr>
          <p:cNvSpPr>
            <a:spLocks noGrp="1"/>
          </p:cNvSpPr>
          <p:nvPr>
            <p:ph type="ctrTitle"/>
          </p:nvPr>
        </p:nvSpPr>
        <p:spPr>
          <a:xfrm>
            <a:off x="741680" y="1506063"/>
            <a:ext cx="6685280" cy="2387600"/>
          </a:xfrm>
        </p:spPr>
        <p:txBody>
          <a:bodyPr anchor="b"/>
          <a:lstStyle>
            <a:lvl1pPr algn="l">
              <a:defRPr sz="6000">
                <a:solidFill>
                  <a:schemeClr val="accent1"/>
                </a:solidFill>
              </a:defRPr>
            </a:lvl1pPr>
          </a:lstStyle>
          <a:p>
            <a:r>
              <a:rPr lang="en-US"/>
              <a:t>Click to edit Master title style</a:t>
            </a:r>
          </a:p>
        </p:txBody>
      </p:sp>
      <p:sp>
        <p:nvSpPr>
          <p:cNvPr id="3" name="Subtitle 2">
            <a:extLst>
              <a:ext uri="{FF2B5EF4-FFF2-40B4-BE49-F238E27FC236}">
                <a16:creationId xmlns:a16="http://schemas.microsoft.com/office/drawing/2014/main" id="{728964BB-16B9-7D22-9B7B-04F67275CEAE}"/>
              </a:ext>
            </a:extLst>
          </p:cNvPr>
          <p:cNvSpPr>
            <a:spLocks noGrp="1"/>
          </p:cNvSpPr>
          <p:nvPr>
            <p:ph type="subTitle" idx="1"/>
          </p:nvPr>
        </p:nvSpPr>
        <p:spPr>
          <a:xfrm>
            <a:off x="741680" y="4329448"/>
            <a:ext cx="4216400" cy="1426723"/>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11" name="Graphic 10">
            <a:extLst>
              <a:ext uri="{FF2B5EF4-FFF2-40B4-BE49-F238E27FC236}">
                <a16:creationId xmlns:a16="http://schemas.microsoft.com/office/drawing/2014/main" id="{0EF04617-14D1-6074-5B44-FFBBFBDBA972}"/>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741680" y="737152"/>
            <a:ext cx="3513816" cy="286843"/>
          </a:xfrm>
          <a:prstGeom prst="rect">
            <a:avLst/>
          </a:prstGeom>
        </p:spPr>
      </p:pic>
    </p:spTree>
    <p:extLst>
      <p:ext uri="{BB962C8B-B14F-4D97-AF65-F5344CB8AC3E}">
        <p14:creationId xmlns:p14="http://schemas.microsoft.com/office/powerpoint/2010/main" val="4235550475"/>
      </p:ext>
    </p:extLst>
  </p:cSld>
  <p:clrMapOvr>
    <a:masterClrMapping/>
  </p:clrMapOvr>
  <p:extLst>
    <p:ext uri="{DCECCB84-F9BA-43D5-87BE-67443E8EF086}">
      <p15:sldGuideLst xmlns:p15="http://schemas.microsoft.com/office/powerpoint/2012/main">
        <p15:guide id="1" orient="horz" pos="4032" userDrawn="1">
          <p15:clr>
            <a:srgbClr val="FBAE40"/>
          </p15:clr>
        </p15:guide>
        <p15:guide id="2" orient="horz" pos="144" userDrawn="1">
          <p15:clr>
            <a:srgbClr val="FBAE40"/>
          </p15:clr>
        </p15:guide>
        <p15:guide id="3" orient="horz" pos="4176" userDrawn="1">
          <p15:clr>
            <a:srgbClr val="FBAE40"/>
          </p15:clr>
        </p15:guide>
        <p15:guide id="4" pos="144" userDrawn="1">
          <p15:clr>
            <a:srgbClr val="FBAE40"/>
          </p15:clr>
        </p15:guide>
        <p15:guide id="5" pos="7536" userDrawn="1">
          <p15:clr>
            <a:srgbClr val="FBAE40"/>
          </p15:clr>
        </p15:guide>
        <p15:guide id="6" orient="horz" pos="288" userDrawn="1">
          <p15:clr>
            <a:srgbClr val="FBAE40"/>
          </p15:clr>
        </p15:guide>
        <p15:guide id="7" pos="288" userDrawn="1">
          <p15:clr>
            <a:srgbClr val="FBAE40"/>
          </p15:clr>
        </p15:guide>
        <p15:guide id="8" pos="7392"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Eyebrow and Content 1">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200" y="894471"/>
            <a:ext cx="11277600" cy="553329"/>
          </a:xfrm>
        </p:spPr>
        <p:txBody>
          <a:bodyPr>
            <a:normAutofit/>
          </a:bodyPr>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3102D3D-E3BE-5802-23C1-83BA2EC2525F}"/>
              </a:ext>
            </a:extLst>
          </p:cNvPr>
          <p:cNvSpPr>
            <a:spLocks noGrp="1"/>
          </p:cNvSpPr>
          <p:nvPr>
            <p:ph idx="1"/>
          </p:nvPr>
        </p:nvSpPr>
        <p:spPr>
          <a:xfrm>
            <a:off x="457200" y="1644643"/>
            <a:ext cx="11277600" cy="4759278"/>
          </a:xfrm>
        </p:spPr>
        <p:txBody>
          <a:bodyPr>
            <a:noAutofit/>
          </a:bodyPr>
          <a:lstStyle>
            <a:lvl1pPr indent="-182880">
              <a:lnSpc>
                <a:spcPct val="110000"/>
              </a:lnSpc>
              <a:spcAft>
                <a:spcPts val="600"/>
              </a:spcAft>
              <a:buClr>
                <a:schemeClr val="accent1"/>
              </a:buClr>
              <a:defRPr sz="2000"/>
            </a:lvl1pPr>
            <a:lvl2pPr indent="-182880">
              <a:lnSpc>
                <a:spcPct val="110000"/>
              </a:lnSpc>
              <a:spcAft>
                <a:spcPts val="600"/>
              </a:spcAft>
              <a:buClr>
                <a:schemeClr val="accent1"/>
              </a:buClr>
              <a:defRPr sz="1800"/>
            </a:lvl2pPr>
            <a:lvl3pPr indent="-182880">
              <a:lnSpc>
                <a:spcPct val="110000"/>
              </a:lnSpc>
              <a:spcAft>
                <a:spcPts val="600"/>
              </a:spcAft>
              <a:buClr>
                <a:schemeClr val="accent1"/>
              </a:buClr>
              <a:defRPr sz="1600"/>
            </a:lvl3pPr>
            <a:lvl4pPr indent="-182880">
              <a:lnSpc>
                <a:spcPct val="110000"/>
              </a:lnSpc>
              <a:spcAft>
                <a:spcPts val="600"/>
              </a:spcAft>
              <a:buClr>
                <a:schemeClr val="accent1"/>
              </a:buClr>
              <a:defRPr sz="1400"/>
            </a:lvl4pPr>
            <a:lvl5pPr indent="-182880">
              <a:lnSpc>
                <a:spcPct val="110000"/>
              </a:lnSpc>
              <a:spcAft>
                <a:spcPts val="600"/>
              </a:spcAft>
              <a:buClr>
                <a:schemeClr val="accent1"/>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Box 3">
            <a:extLst>
              <a:ext uri="{FF2B5EF4-FFF2-40B4-BE49-F238E27FC236}">
                <a16:creationId xmlns:a16="http://schemas.microsoft.com/office/drawing/2014/main" id="{1FD81268-5553-C5DF-51E8-F6B25CE5558B}"/>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tx1"/>
                </a:solidFill>
                <a:latin typeface="Plus Jakarta Sans" pitchFamily="2" charset="77"/>
                <a:ea typeface="+mn-ea"/>
                <a:cs typeface="Plus Jakarta Sans" pitchFamily="2" charset="77"/>
              </a:rPr>
              <a:t>August 2026  |  </a:t>
            </a:r>
            <a:fld id="{B2712B7D-3840-5F44-9D39-1EEC32649966}" type="slidenum">
              <a:rPr lang="en-US" sz="1200" b="0" i="0" kern="1200" smtClean="0">
                <a:solidFill>
                  <a:schemeClr val="tx1"/>
                </a:solidFill>
                <a:latin typeface="Plus Jakarta Sans" pitchFamily="2" charset="77"/>
                <a:ea typeface="+mn-ea"/>
                <a:cs typeface="Plus Jakarta Sans" pitchFamily="2" charset="77"/>
              </a:rPr>
              <a:t>‹#›</a:t>
            </a:fld>
            <a:endParaRPr lang="en-US" sz="1200" b="0" i="0" kern="1200">
              <a:solidFill>
                <a:schemeClr val="tx1"/>
              </a:solidFill>
              <a:latin typeface="Plus Jakarta Sans" pitchFamily="2" charset="77"/>
              <a:ea typeface="+mn-ea"/>
              <a:cs typeface="Plus Jakarta Sans" pitchFamily="2" charset="77"/>
            </a:endParaRPr>
          </a:p>
        </p:txBody>
      </p:sp>
      <p:sp>
        <p:nvSpPr>
          <p:cNvPr id="5" name="TextBox 4">
            <a:extLst>
              <a:ext uri="{FF2B5EF4-FFF2-40B4-BE49-F238E27FC236}">
                <a16:creationId xmlns:a16="http://schemas.microsoft.com/office/drawing/2014/main" id="{0AC432C1-8DEC-CC61-307D-EA62E61DE60F}"/>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tx1"/>
                </a:solidFill>
                <a:latin typeface="Plus Jakarta Sans" pitchFamily="2" charset="77"/>
                <a:cs typeface="Plus Jakarta Sans" pitchFamily="2" charset="77"/>
              </a:rPr>
              <a:t>|  Toolkit Guide</a:t>
            </a:r>
          </a:p>
        </p:txBody>
      </p:sp>
      <p:sp>
        <p:nvSpPr>
          <p:cNvPr id="9" name="Text Placeholder 5">
            <a:extLst>
              <a:ext uri="{FF2B5EF4-FFF2-40B4-BE49-F238E27FC236}">
                <a16:creationId xmlns:a16="http://schemas.microsoft.com/office/drawing/2014/main" id="{EF1F8CB4-FA7F-1478-0FDB-998E421231FB}"/>
              </a:ext>
            </a:extLst>
          </p:cNvPr>
          <p:cNvSpPr>
            <a:spLocks noGrp="1"/>
          </p:cNvSpPr>
          <p:nvPr>
            <p:ph type="body" sz="quarter" idx="11"/>
          </p:nvPr>
        </p:nvSpPr>
        <p:spPr>
          <a:xfrm>
            <a:off x="455134" y="631482"/>
            <a:ext cx="11277600" cy="245724"/>
          </a:xfrm>
        </p:spPr>
        <p:txBody>
          <a:bodyPr>
            <a:noAutofit/>
          </a:bodyPr>
          <a:lstStyle>
            <a:lvl1pPr marL="0" indent="0">
              <a:buNone/>
              <a:defRPr sz="1200">
                <a:solidFill>
                  <a:schemeClr val="accent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pic>
        <p:nvPicPr>
          <p:cNvPr id="6" name="Picture 5">
            <a:extLst>
              <a:ext uri="{FF2B5EF4-FFF2-40B4-BE49-F238E27FC236}">
                <a16:creationId xmlns:a16="http://schemas.microsoft.com/office/drawing/2014/main" id="{BECCBB17-D54B-2423-FCD4-A90DB20844C4}"/>
              </a:ext>
            </a:extLst>
          </p:cNvPr>
          <p:cNvPicPr>
            <a:picLocks noChangeAspect="1"/>
          </p:cNvPicPr>
          <p:nvPr userDrawn="1"/>
        </p:nvPicPr>
        <p:blipFill>
          <a:blip r:embed="rId2"/>
          <a:stretch>
            <a:fillRect/>
          </a:stretch>
        </p:blipFill>
        <p:spPr>
          <a:xfrm>
            <a:off x="455134" y="219904"/>
            <a:ext cx="2189056" cy="183476"/>
          </a:xfrm>
          <a:prstGeom prst="rect">
            <a:avLst/>
          </a:prstGeom>
        </p:spPr>
      </p:pic>
    </p:spTree>
    <p:extLst>
      <p:ext uri="{BB962C8B-B14F-4D97-AF65-F5344CB8AC3E}">
        <p14:creationId xmlns:p14="http://schemas.microsoft.com/office/powerpoint/2010/main" val="3872522979"/>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Eyebrow and Content and Photo">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199" y="894471"/>
            <a:ext cx="6657407" cy="553329"/>
          </a:xfrm>
        </p:spPr>
        <p:txBody>
          <a:bodyPr>
            <a:normAutofit/>
          </a:bodyPr>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3102D3D-E3BE-5802-23C1-83BA2EC2525F}"/>
              </a:ext>
            </a:extLst>
          </p:cNvPr>
          <p:cNvSpPr>
            <a:spLocks noGrp="1"/>
          </p:cNvSpPr>
          <p:nvPr>
            <p:ph idx="1"/>
          </p:nvPr>
        </p:nvSpPr>
        <p:spPr>
          <a:xfrm>
            <a:off x="457199" y="1644643"/>
            <a:ext cx="6657407" cy="4759278"/>
          </a:xfrm>
        </p:spPr>
        <p:txBody>
          <a:bodyPr>
            <a:noAutofit/>
          </a:bodyPr>
          <a:lstStyle>
            <a:lvl1pPr indent="-182880">
              <a:lnSpc>
                <a:spcPct val="110000"/>
              </a:lnSpc>
              <a:spcAft>
                <a:spcPts val="600"/>
              </a:spcAft>
              <a:buClr>
                <a:schemeClr val="accent1"/>
              </a:buClr>
              <a:defRPr sz="2000"/>
            </a:lvl1pPr>
            <a:lvl2pPr indent="-182880">
              <a:lnSpc>
                <a:spcPct val="110000"/>
              </a:lnSpc>
              <a:spcAft>
                <a:spcPts val="600"/>
              </a:spcAft>
              <a:buClr>
                <a:schemeClr val="accent1"/>
              </a:buClr>
              <a:defRPr sz="1800"/>
            </a:lvl2pPr>
            <a:lvl3pPr indent="-182880">
              <a:lnSpc>
                <a:spcPct val="110000"/>
              </a:lnSpc>
              <a:spcAft>
                <a:spcPts val="600"/>
              </a:spcAft>
              <a:buClr>
                <a:schemeClr val="accent1"/>
              </a:buClr>
              <a:defRPr sz="1600"/>
            </a:lvl3pPr>
            <a:lvl4pPr indent="-182880">
              <a:lnSpc>
                <a:spcPct val="110000"/>
              </a:lnSpc>
              <a:spcAft>
                <a:spcPts val="600"/>
              </a:spcAft>
              <a:buClr>
                <a:schemeClr val="accent1"/>
              </a:buClr>
              <a:defRPr sz="1400"/>
            </a:lvl4pPr>
            <a:lvl5pPr indent="-182880">
              <a:lnSpc>
                <a:spcPct val="110000"/>
              </a:lnSpc>
              <a:spcAft>
                <a:spcPts val="600"/>
              </a:spcAft>
              <a:buClr>
                <a:schemeClr val="accent1"/>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Box 3">
            <a:extLst>
              <a:ext uri="{FF2B5EF4-FFF2-40B4-BE49-F238E27FC236}">
                <a16:creationId xmlns:a16="http://schemas.microsoft.com/office/drawing/2014/main" id="{1FD81268-5553-C5DF-51E8-F6B25CE5558B}"/>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tx1"/>
                </a:solidFill>
                <a:latin typeface="Plus Jakarta Sans" pitchFamily="2" charset="77"/>
                <a:ea typeface="+mn-ea"/>
                <a:cs typeface="Plus Jakarta Sans" pitchFamily="2" charset="77"/>
              </a:rPr>
              <a:t>August 2026  |  </a:t>
            </a:r>
            <a:fld id="{FB429438-34CC-0741-945C-9D3EE026BE8C}" type="slidenum">
              <a:rPr lang="en-US" sz="1200" b="0" i="0" kern="1200" smtClean="0">
                <a:solidFill>
                  <a:schemeClr val="tx1"/>
                </a:solidFill>
                <a:latin typeface="Plus Jakarta Sans" pitchFamily="2" charset="77"/>
                <a:ea typeface="+mn-ea"/>
                <a:cs typeface="Plus Jakarta Sans" pitchFamily="2" charset="77"/>
              </a:rPr>
              <a:t>‹#›</a:t>
            </a:fld>
            <a:endParaRPr lang="en-US" sz="1200" b="0" i="0" kern="1200">
              <a:solidFill>
                <a:schemeClr val="tx1"/>
              </a:solidFill>
              <a:latin typeface="Plus Jakarta Sans" pitchFamily="2" charset="77"/>
              <a:ea typeface="+mn-ea"/>
              <a:cs typeface="Plus Jakarta Sans" pitchFamily="2" charset="77"/>
            </a:endParaRPr>
          </a:p>
        </p:txBody>
      </p:sp>
      <p:sp>
        <p:nvSpPr>
          <p:cNvPr id="5" name="TextBox 4">
            <a:extLst>
              <a:ext uri="{FF2B5EF4-FFF2-40B4-BE49-F238E27FC236}">
                <a16:creationId xmlns:a16="http://schemas.microsoft.com/office/drawing/2014/main" id="{0AC432C1-8DEC-CC61-307D-EA62E61DE60F}"/>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tx1"/>
                </a:solidFill>
                <a:latin typeface="Plus Jakarta Sans" pitchFamily="2" charset="77"/>
                <a:cs typeface="Plus Jakarta Sans" pitchFamily="2" charset="77"/>
              </a:rPr>
              <a:t>|  Toolkit Guide</a:t>
            </a:r>
          </a:p>
        </p:txBody>
      </p:sp>
      <p:sp>
        <p:nvSpPr>
          <p:cNvPr id="9" name="Text Placeholder 5">
            <a:extLst>
              <a:ext uri="{FF2B5EF4-FFF2-40B4-BE49-F238E27FC236}">
                <a16:creationId xmlns:a16="http://schemas.microsoft.com/office/drawing/2014/main" id="{EF1F8CB4-FA7F-1478-0FDB-998E421231FB}"/>
              </a:ext>
            </a:extLst>
          </p:cNvPr>
          <p:cNvSpPr>
            <a:spLocks noGrp="1"/>
          </p:cNvSpPr>
          <p:nvPr>
            <p:ph type="body" sz="quarter" idx="11"/>
          </p:nvPr>
        </p:nvSpPr>
        <p:spPr>
          <a:xfrm>
            <a:off x="455133" y="631482"/>
            <a:ext cx="6657407" cy="245724"/>
          </a:xfrm>
        </p:spPr>
        <p:txBody>
          <a:bodyPr>
            <a:noAutofit/>
          </a:bodyPr>
          <a:lstStyle>
            <a:lvl1pPr marL="0" indent="0">
              <a:buNone/>
              <a:defRPr sz="1200">
                <a:solidFill>
                  <a:schemeClr val="accent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4">
            <a:extLst>
              <a:ext uri="{FF2B5EF4-FFF2-40B4-BE49-F238E27FC236}">
                <a16:creationId xmlns:a16="http://schemas.microsoft.com/office/drawing/2014/main" id="{F3C13D9B-78AC-151D-58A7-7C7D3BDBB71E}"/>
              </a:ext>
            </a:extLst>
          </p:cNvPr>
          <p:cNvSpPr>
            <a:spLocks noGrp="1"/>
          </p:cNvSpPr>
          <p:nvPr>
            <p:ph type="pic" sz="quarter" idx="12"/>
          </p:nvPr>
        </p:nvSpPr>
        <p:spPr>
          <a:xfrm>
            <a:off x="7341141" y="685800"/>
            <a:ext cx="4393660" cy="5715000"/>
          </a:xfrm>
          <a:prstGeom prst="roundRect">
            <a:avLst>
              <a:gd name="adj" fmla="val 4516"/>
            </a:avLst>
          </a:prstGeom>
          <a:solidFill>
            <a:schemeClr val="bg1">
              <a:lumMod val="95000"/>
            </a:schemeClr>
          </a:solidFill>
        </p:spPr>
        <p:txBody>
          <a:bodyPr>
            <a:normAutofit/>
          </a:bodyPr>
          <a:lstStyle>
            <a:lvl1pPr>
              <a:defRPr sz="2000"/>
            </a:lvl1pPr>
          </a:lstStyle>
          <a:p>
            <a:endParaRPr lang="en-US"/>
          </a:p>
        </p:txBody>
      </p:sp>
      <p:pic>
        <p:nvPicPr>
          <p:cNvPr id="7" name="Picture 6">
            <a:extLst>
              <a:ext uri="{FF2B5EF4-FFF2-40B4-BE49-F238E27FC236}">
                <a16:creationId xmlns:a16="http://schemas.microsoft.com/office/drawing/2014/main" id="{D6450F3C-1F52-7F5E-80D5-C9A99FC76187}"/>
              </a:ext>
            </a:extLst>
          </p:cNvPr>
          <p:cNvPicPr>
            <a:picLocks noChangeAspect="1"/>
          </p:cNvPicPr>
          <p:nvPr userDrawn="1"/>
        </p:nvPicPr>
        <p:blipFill>
          <a:blip r:embed="rId2"/>
          <a:stretch>
            <a:fillRect/>
          </a:stretch>
        </p:blipFill>
        <p:spPr>
          <a:xfrm>
            <a:off x="455134" y="219904"/>
            <a:ext cx="2189056" cy="183476"/>
          </a:xfrm>
          <a:prstGeom prst="rect">
            <a:avLst/>
          </a:prstGeom>
        </p:spPr>
      </p:pic>
    </p:spTree>
    <p:extLst>
      <p:ext uri="{BB962C8B-B14F-4D97-AF65-F5344CB8AC3E}">
        <p14:creationId xmlns:p14="http://schemas.microsoft.com/office/powerpoint/2010/main" val="1335515703"/>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Eyebrow and Content and Photo">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199" y="697160"/>
            <a:ext cx="6657407" cy="553329"/>
          </a:xfrm>
        </p:spPr>
        <p:txBody>
          <a:bodyPr>
            <a:normAutofit/>
          </a:bodyPr>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3102D3D-E3BE-5802-23C1-83BA2EC2525F}"/>
              </a:ext>
            </a:extLst>
          </p:cNvPr>
          <p:cNvSpPr>
            <a:spLocks noGrp="1"/>
          </p:cNvSpPr>
          <p:nvPr>
            <p:ph idx="1"/>
          </p:nvPr>
        </p:nvSpPr>
        <p:spPr>
          <a:xfrm>
            <a:off x="457199" y="1447800"/>
            <a:ext cx="6657407" cy="4956121"/>
          </a:xfrm>
        </p:spPr>
        <p:txBody>
          <a:bodyPr>
            <a:noAutofit/>
          </a:bodyPr>
          <a:lstStyle>
            <a:lvl1pPr indent="-182880">
              <a:lnSpc>
                <a:spcPct val="110000"/>
              </a:lnSpc>
              <a:spcAft>
                <a:spcPts val="600"/>
              </a:spcAft>
              <a:buClr>
                <a:schemeClr val="accent1"/>
              </a:buClr>
              <a:defRPr sz="2000"/>
            </a:lvl1pPr>
            <a:lvl2pPr indent="-182880">
              <a:lnSpc>
                <a:spcPct val="110000"/>
              </a:lnSpc>
              <a:spcAft>
                <a:spcPts val="600"/>
              </a:spcAft>
              <a:buClr>
                <a:schemeClr val="accent1"/>
              </a:buClr>
              <a:defRPr sz="1800"/>
            </a:lvl2pPr>
            <a:lvl3pPr indent="-182880">
              <a:lnSpc>
                <a:spcPct val="110000"/>
              </a:lnSpc>
              <a:spcAft>
                <a:spcPts val="600"/>
              </a:spcAft>
              <a:buClr>
                <a:schemeClr val="accent1"/>
              </a:buClr>
              <a:defRPr sz="1600"/>
            </a:lvl3pPr>
            <a:lvl4pPr indent="-182880">
              <a:lnSpc>
                <a:spcPct val="110000"/>
              </a:lnSpc>
              <a:spcAft>
                <a:spcPts val="600"/>
              </a:spcAft>
              <a:buClr>
                <a:schemeClr val="accent1"/>
              </a:buClr>
              <a:defRPr sz="1400"/>
            </a:lvl4pPr>
            <a:lvl5pPr indent="-182880">
              <a:lnSpc>
                <a:spcPct val="110000"/>
              </a:lnSpc>
              <a:spcAft>
                <a:spcPts val="600"/>
              </a:spcAft>
              <a:buClr>
                <a:schemeClr val="accent1"/>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Box 3">
            <a:extLst>
              <a:ext uri="{FF2B5EF4-FFF2-40B4-BE49-F238E27FC236}">
                <a16:creationId xmlns:a16="http://schemas.microsoft.com/office/drawing/2014/main" id="{1FD81268-5553-C5DF-51E8-F6B25CE5558B}"/>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tx1"/>
                </a:solidFill>
                <a:latin typeface="Plus Jakarta Sans" pitchFamily="2" charset="77"/>
                <a:ea typeface="+mn-ea"/>
                <a:cs typeface="Plus Jakarta Sans" pitchFamily="2" charset="77"/>
              </a:rPr>
              <a:t>August 2026  |  </a:t>
            </a:r>
            <a:fld id="{8671EA83-D41C-AD47-BDF6-2EC90CA148B3}" type="slidenum">
              <a:rPr lang="en-US" sz="1200" b="0" i="0" kern="1200" smtClean="0">
                <a:solidFill>
                  <a:schemeClr val="tx1"/>
                </a:solidFill>
                <a:latin typeface="Plus Jakarta Sans" pitchFamily="2" charset="77"/>
                <a:ea typeface="+mn-ea"/>
                <a:cs typeface="Plus Jakarta Sans" pitchFamily="2" charset="77"/>
              </a:rPr>
              <a:t>‹#›</a:t>
            </a:fld>
            <a:endParaRPr lang="en-US" sz="1200" b="0" i="0" kern="1200">
              <a:solidFill>
                <a:schemeClr val="tx1"/>
              </a:solidFill>
              <a:latin typeface="Plus Jakarta Sans" pitchFamily="2" charset="77"/>
              <a:ea typeface="+mn-ea"/>
              <a:cs typeface="Plus Jakarta Sans" pitchFamily="2" charset="77"/>
            </a:endParaRPr>
          </a:p>
        </p:txBody>
      </p:sp>
      <p:sp>
        <p:nvSpPr>
          <p:cNvPr id="5" name="TextBox 4">
            <a:extLst>
              <a:ext uri="{FF2B5EF4-FFF2-40B4-BE49-F238E27FC236}">
                <a16:creationId xmlns:a16="http://schemas.microsoft.com/office/drawing/2014/main" id="{0AC432C1-8DEC-CC61-307D-EA62E61DE60F}"/>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tx1"/>
                </a:solidFill>
                <a:latin typeface="Plus Jakarta Sans" pitchFamily="2" charset="77"/>
                <a:cs typeface="Plus Jakarta Sans" pitchFamily="2" charset="77"/>
              </a:rPr>
              <a:t>|  Toolkit Guide</a:t>
            </a:r>
          </a:p>
        </p:txBody>
      </p:sp>
      <p:sp>
        <p:nvSpPr>
          <p:cNvPr id="6" name="Picture Placeholder 4">
            <a:extLst>
              <a:ext uri="{FF2B5EF4-FFF2-40B4-BE49-F238E27FC236}">
                <a16:creationId xmlns:a16="http://schemas.microsoft.com/office/drawing/2014/main" id="{F3C13D9B-78AC-151D-58A7-7C7D3BDBB71E}"/>
              </a:ext>
            </a:extLst>
          </p:cNvPr>
          <p:cNvSpPr>
            <a:spLocks noGrp="1"/>
          </p:cNvSpPr>
          <p:nvPr>
            <p:ph type="pic" sz="quarter" idx="12"/>
          </p:nvPr>
        </p:nvSpPr>
        <p:spPr>
          <a:xfrm>
            <a:off x="7341141" y="685800"/>
            <a:ext cx="4393660" cy="5715000"/>
          </a:xfrm>
          <a:prstGeom prst="roundRect">
            <a:avLst>
              <a:gd name="adj" fmla="val 4516"/>
            </a:avLst>
          </a:prstGeom>
          <a:solidFill>
            <a:schemeClr val="bg1">
              <a:lumMod val="95000"/>
            </a:schemeClr>
          </a:solidFill>
        </p:spPr>
        <p:txBody>
          <a:bodyPr>
            <a:normAutofit/>
          </a:bodyPr>
          <a:lstStyle>
            <a:lvl1pPr>
              <a:defRPr sz="2000"/>
            </a:lvl1pPr>
          </a:lstStyle>
          <a:p>
            <a:endParaRPr lang="en-US"/>
          </a:p>
        </p:txBody>
      </p:sp>
      <p:pic>
        <p:nvPicPr>
          <p:cNvPr id="7" name="Picture 6">
            <a:extLst>
              <a:ext uri="{FF2B5EF4-FFF2-40B4-BE49-F238E27FC236}">
                <a16:creationId xmlns:a16="http://schemas.microsoft.com/office/drawing/2014/main" id="{239A7A5A-B9C3-CF9E-D3E5-14B72C798994}"/>
              </a:ext>
            </a:extLst>
          </p:cNvPr>
          <p:cNvPicPr>
            <a:picLocks noChangeAspect="1"/>
          </p:cNvPicPr>
          <p:nvPr userDrawn="1"/>
        </p:nvPicPr>
        <p:blipFill>
          <a:blip r:embed="rId2"/>
          <a:stretch>
            <a:fillRect/>
          </a:stretch>
        </p:blipFill>
        <p:spPr>
          <a:xfrm>
            <a:off x="455134" y="219904"/>
            <a:ext cx="2189056" cy="183476"/>
          </a:xfrm>
          <a:prstGeom prst="rect">
            <a:avLst/>
          </a:prstGeom>
        </p:spPr>
      </p:pic>
    </p:spTree>
    <p:extLst>
      <p:ext uri="{BB962C8B-B14F-4D97-AF65-F5344CB8AC3E}">
        <p14:creationId xmlns:p14="http://schemas.microsoft.com/office/powerpoint/2010/main" val="694331207"/>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2192000" h="6858000">
                <a:moveTo>
                  <a:pt x="12192000" y="0"/>
                </a:moveTo>
                <a:lnTo>
                  <a:pt x="0" y="0"/>
                </a:lnTo>
                <a:lnTo>
                  <a:pt x="0" y="6857999"/>
                </a:lnTo>
                <a:lnTo>
                  <a:pt x="12192000" y="6857999"/>
                </a:lnTo>
                <a:lnTo>
                  <a:pt x="12192000" y="0"/>
                </a:lnTo>
                <a:close/>
              </a:path>
            </a:pathLst>
          </a:custGeom>
          <a:solidFill>
            <a:srgbClr val="333333"/>
          </a:solid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3200" b="1" i="0">
                <a:solidFill>
                  <a:srgbClr val="333333"/>
                </a:solidFill>
                <a:latin typeface="Plus Jakarta Sans"/>
                <a:cs typeface="Plus Jakarta Sans"/>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8/12/2026</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5893937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Slide 1">
    <p:bg>
      <p:bgPr>
        <a:solidFill>
          <a:schemeClr val="tx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BEEE1FC-4E2D-4D7C-49D3-2C411930EF33}"/>
              </a:ext>
            </a:extLst>
          </p:cNvPr>
          <p:cNvSpPr/>
          <p:nvPr userDrawn="1"/>
        </p:nvSpPr>
        <p:spPr>
          <a:xfrm>
            <a:off x="0" y="1617173"/>
            <a:ext cx="12192000" cy="3623654"/>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898C7B9-DA3E-B6D4-1CA3-BA594147F861}"/>
              </a:ext>
            </a:extLst>
          </p:cNvPr>
          <p:cNvSpPr>
            <a:spLocks noGrp="1"/>
          </p:cNvSpPr>
          <p:nvPr>
            <p:ph type="ctrTitle"/>
          </p:nvPr>
        </p:nvSpPr>
        <p:spPr>
          <a:xfrm>
            <a:off x="955040" y="2914469"/>
            <a:ext cx="5445760" cy="1605501"/>
          </a:xfrm>
        </p:spPr>
        <p:txBody>
          <a:bodyPr anchor="t">
            <a:normAutofit/>
          </a:bodyPr>
          <a:lstStyle>
            <a:lvl1pPr algn="l">
              <a:defRPr sz="4800">
                <a:solidFill>
                  <a:schemeClr val="tx1"/>
                </a:solidFill>
              </a:defRPr>
            </a:lvl1pPr>
          </a:lstStyle>
          <a:p>
            <a:r>
              <a:rPr lang="en-US"/>
              <a:t>Click to edit Master title style</a:t>
            </a:r>
          </a:p>
        </p:txBody>
      </p:sp>
      <p:sp>
        <p:nvSpPr>
          <p:cNvPr id="4" name="Picture Placeholder 4">
            <a:extLst>
              <a:ext uri="{FF2B5EF4-FFF2-40B4-BE49-F238E27FC236}">
                <a16:creationId xmlns:a16="http://schemas.microsoft.com/office/drawing/2014/main" id="{B096E93F-F555-F4F4-455D-112DEEDED048}"/>
              </a:ext>
            </a:extLst>
          </p:cNvPr>
          <p:cNvSpPr>
            <a:spLocks noGrp="1"/>
          </p:cNvSpPr>
          <p:nvPr>
            <p:ph type="pic" sz="quarter" idx="11"/>
          </p:nvPr>
        </p:nvSpPr>
        <p:spPr>
          <a:xfrm>
            <a:off x="7498080" y="457200"/>
            <a:ext cx="4236720" cy="5943600"/>
          </a:xfrm>
          <a:prstGeom prst="roundRect">
            <a:avLst>
              <a:gd name="adj" fmla="val 6595"/>
            </a:avLst>
          </a:prstGeom>
          <a:solidFill>
            <a:schemeClr val="bg1">
              <a:lumMod val="95000"/>
            </a:schemeClr>
          </a:solidFill>
        </p:spPr>
        <p:txBody>
          <a:bodyPr>
            <a:normAutofit/>
          </a:bodyPr>
          <a:lstStyle>
            <a:lvl1pPr>
              <a:defRPr sz="2000"/>
            </a:lvl1pPr>
          </a:lstStyle>
          <a:p>
            <a:endParaRPr lang="en-US"/>
          </a:p>
        </p:txBody>
      </p:sp>
      <p:pic>
        <p:nvPicPr>
          <p:cNvPr id="9" name="Graphic 8">
            <a:extLst>
              <a:ext uri="{FF2B5EF4-FFF2-40B4-BE49-F238E27FC236}">
                <a16:creationId xmlns:a16="http://schemas.microsoft.com/office/drawing/2014/main" id="{4BC7C2F5-0CB6-7B03-83D3-46A42285B64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455134" y="219904"/>
            <a:ext cx="2189056" cy="178699"/>
          </a:xfrm>
          <a:prstGeom prst="rect">
            <a:avLst/>
          </a:prstGeom>
        </p:spPr>
      </p:pic>
      <p:sp>
        <p:nvSpPr>
          <p:cNvPr id="14" name="Text Placeholder 13">
            <a:extLst>
              <a:ext uri="{FF2B5EF4-FFF2-40B4-BE49-F238E27FC236}">
                <a16:creationId xmlns:a16="http://schemas.microsoft.com/office/drawing/2014/main" id="{8F34EC65-B08B-AA67-34A6-BDB21BCE1707}"/>
              </a:ext>
            </a:extLst>
          </p:cNvPr>
          <p:cNvSpPr>
            <a:spLocks noGrp="1"/>
          </p:cNvSpPr>
          <p:nvPr>
            <p:ph type="body" sz="quarter" idx="12" hasCustomPrompt="1"/>
          </p:nvPr>
        </p:nvSpPr>
        <p:spPr>
          <a:xfrm>
            <a:off x="955675" y="2627780"/>
            <a:ext cx="5445125" cy="232898"/>
          </a:xfrm>
        </p:spPr>
        <p:txBody>
          <a:bodyPr anchor="t">
            <a:noAutofit/>
          </a:bodyPr>
          <a:lstStyle>
            <a:lvl1pPr marL="45720" indent="0">
              <a:buNone/>
              <a:defRPr sz="1600" b="1"/>
            </a:lvl1pPr>
            <a:lvl2pPr marL="502920" indent="0">
              <a:buNone/>
              <a:defRPr/>
            </a:lvl2pPr>
            <a:lvl3pPr marL="960120" indent="0">
              <a:buNone/>
              <a:defRPr/>
            </a:lvl3pPr>
            <a:lvl4pPr marL="1417320" indent="0">
              <a:buNone/>
              <a:defRPr/>
            </a:lvl4pPr>
            <a:lvl5pPr marL="1874520" indent="0">
              <a:buNone/>
              <a:defRPr sz="1600" b="1"/>
            </a:lvl5pPr>
          </a:lstStyle>
          <a:p>
            <a:pPr lvl="0"/>
            <a:r>
              <a:rPr lang="en-US"/>
              <a:t>01.</a:t>
            </a:r>
          </a:p>
        </p:txBody>
      </p:sp>
      <p:pic>
        <p:nvPicPr>
          <p:cNvPr id="16" name="Picture 15">
            <a:extLst>
              <a:ext uri="{FF2B5EF4-FFF2-40B4-BE49-F238E27FC236}">
                <a16:creationId xmlns:a16="http://schemas.microsoft.com/office/drawing/2014/main" id="{AA32F216-D940-48BE-241C-D2A31893197A}"/>
              </a:ext>
            </a:extLst>
          </p:cNvPr>
          <p:cNvPicPr>
            <a:picLocks noChangeAspect="1"/>
          </p:cNvPicPr>
          <p:nvPr userDrawn="1"/>
        </p:nvPicPr>
        <p:blipFill>
          <a:blip r:embed="rId3"/>
          <a:stretch>
            <a:fillRect/>
          </a:stretch>
        </p:blipFill>
        <p:spPr>
          <a:xfrm>
            <a:off x="455134" y="3041995"/>
            <a:ext cx="426720" cy="453390"/>
          </a:xfrm>
          <a:prstGeom prst="rect">
            <a:avLst/>
          </a:prstGeom>
        </p:spPr>
      </p:pic>
      <p:sp>
        <p:nvSpPr>
          <p:cNvPr id="3" name="TextBox 2">
            <a:extLst>
              <a:ext uri="{FF2B5EF4-FFF2-40B4-BE49-F238E27FC236}">
                <a16:creationId xmlns:a16="http://schemas.microsoft.com/office/drawing/2014/main" id="{DE696F2C-7A45-5651-E5DE-93F88A4DF41F}"/>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bg1"/>
                </a:solidFill>
                <a:latin typeface="Plus Jakarta Sans" pitchFamily="2" charset="77"/>
                <a:cs typeface="Plus Jakarta Sans" pitchFamily="2" charset="77"/>
              </a:rPr>
              <a:t>|  Toolkit Guide</a:t>
            </a:r>
          </a:p>
        </p:txBody>
      </p:sp>
    </p:spTree>
    <p:extLst>
      <p:ext uri="{BB962C8B-B14F-4D97-AF65-F5344CB8AC3E}">
        <p14:creationId xmlns:p14="http://schemas.microsoft.com/office/powerpoint/2010/main" val="1410342343"/>
      </p:ext>
    </p:extLst>
  </p:cSld>
  <p:clrMapOvr>
    <a:masterClrMapping/>
  </p:clrMapOvr>
  <p:extLst>
    <p:ext uri="{DCECCB84-F9BA-43D5-87BE-67443E8EF086}">
      <p15:sldGuideLst xmlns:p15="http://schemas.microsoft.com/office/powerpoint/2012/main">
        <p15:guide id="1" orient="horz" pos="4032" userDrawn="1">
          <p15:clr>
            <a:srgbClr val="FBAE40"/>
          </p15:clr>
        </p15:guide>
        <p15:guide id="2" pos="288" userDrawn="1">
          <p15:clr>
            <a:srgbClr val="FBAE40"/>
          </p15:clr>
        </p15:guide>
        <p15:guide id="3" pos="7392" userDrawn="1">
          <p15:clr>
            <a:srgbClr val="FBAE40"/>
          </p15:clr>
        </p15:guide>
        <p15:guide id="4" orient="horz" pos="288" userDrawn="1">
          <p15:clr>
            <a:srgbClr val="FBAE40"/>
          </p15:clr>
        </p15:guide>
        <p15:guide id="5" pos="7536" userDrawn="1">
          <p15:clr>
            <a:srgbClr val="FBAE40"/>
          </p15:clr>
        </p15:guide>
        <p15:guide id="6" pos="144" userDrawn="1">
          <p15:clr>
            <a:srgbClr val="FBAE40"/>
          </p15:clr>
        </p15:guide>
        <p15:guide id="7" orient="horz" pos="144" userDrawn="1">
          <p15:clr>
            <a:srgbClr val="FBAE40"/>
          </p15:clr>
        </p15:guide>
        <p15:guide id="8" orient="horz" pos="4176"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Slide 4">
    <p:bg>
      <p:bgPr>
        <a:solidFill>
          <a:schemeClr val="tx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BEEE1FC-4E2D-4D7C-49D3-2C411930EF33}"/>
              </a:ext>
            </a:extLst>
          </p:cNvPr>
          <p:cNvSpPr/>
          <p:nvPr userDrawn="1"/>
        </p:nvSpPr>
        <p:spPr>
          <a:xfrm>
            <a:off x="0" y="1617173"/>
            <a:ext cx="12192000" cy="3623654"/>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898C7B9-DA3E-B6D4-1CA3-BA594147F861}"/>
              </a:ext>
            </a:extLst>
          </p:cNvPr>
          <p:cNvSpPr>
            <a:spLocks noGrp="1"/>
          </p:cNvSpPr>
          <p:nvPr>
            <p:ph type="ctrTitle"/>
          </p:nvPr>
        </p:nvSpPr>
        <p:spPr>
          <a:xfrm>
            <a:off x="955040" y="2908718"/>
            <a:ext cx="5445760" cy="1605501"/>
          </a:xfrm>
        </p:spPr>
        <p:txBody>
          <a:bodyPr anchor="t">
            <a:normAutofit/>
          </a:bodyPr>
          <a:lstStyle>
            <a:lvl1pPr algn="l">
              <a:defRPr sz="4800">
                <a:solidFill>
                  <a:schemeClr val="bg1"/>
                </a:solidFill>
              </a:defRPr>
            </a:lvl1pPr>
          </a:lstStyle>
          <a:p>
            <a:r>
              <a:rPr lang="en-US"/>
              <a:t>Click to edit Master title style</a:t>
            </a:r>
          </a:p>
        </p:txBody>
      </p:sp>
      <p:sp>
        <p:nvSpPr>
          <p:cNvPr id="4" name="Picture Placeholder 4">
            <a:extLst>
              <a:ext uri="{FF2B5EF4-FFF2-40B4-BE49-F238E27FC236}">
                <a16:creationId xmlns:a16="http://schemas.microsoft.com/office/drawing/2014/main" id="{B096E93F-F555-F4F4-455D-112DEEDED048}"/>
              </a:ext>
            </a:extLst>
          </p:cNvPr>
          <p:cNvSpPr>
            <a:spLocks noGrp="1"/>
          </p:cNvSpPr>
          <p:nvPr>
            <p:ph type="pic" sz="quarter" idx="11"/>
          </p:nvPr>
        </p:nvSpPr>
        <p:spPr>
          <a:xfrm>
            <a:off x="7498080" y="457200"/>
            <a:ext cx="4236720" cy="5943600"/>
          </a:xfrm>
          <a:prstGeom prst="roundRect">
            <a:avLst>
              <a:gd name="adj" fmla="val 6595"/>
            </a:avLst>
          </a:prstGeom>
          <a:solidFill>
            <a:schemeClr val="bg1">
              <a:lumMod val="95000"/>
            </a:schemeClr>
          </a:solidFill>
        </p:spPr>
        <p:txBody>
          <a:bodyPr>
            <a:normAutofit/>
          </a:bodyPr>
          <a:lstStyle>
            <a:lvl1pPr>
              <a:defRPr sz="2000"/>
            </a:lvl1pPr>
          </a:lstStyle>
          <a:p>
            <a:endParaRPr lang="en-US"/>
          </a:p>
        </p:txBody>
      </p:sp>
      <p:pic>
        <p:nvPicPr>
          <p:cNvPr id="9" name="Graphic 8">
            <a:extLst>
              <a:ext uri="{FF2B5EF4-FFF2-40B4-BE49-F238E27FC236}">
                <a16:creationId xmlns:a16="http://schemas.microsoft.com/office/drawing/2014/main" id="{4BC7C2F5-0CB6-7B03-83D3-46A42285B64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455134" y="219904"/>
            <a:ext cx="2189056" cy="178699"/>
          </a:xfrm>
          <a:prstGeom prst="rect">
            <a:avLst/>
          </a:prstGeom>
        </p:spPr>
      </p:pic>
      <p:sp>
        <p:nvSpPr>
          <p:cNvPr id="14" name="Text Placeholder 13">
            <a:extLst>
              <a:ext uri="{FF2B5EF4-FFF2-40B4-BE49-F238E27FC236}">
                <a16:creationId xmlns:a16="http://schemas.microsoft.com/office/drawing/2014/main" id="{8F34EC65-B08B-AA67-34A6-BDB21BCE1707}"/>
              </a:ext>
            </a:extLst>
          </p:cNvPr>
          <p:cNvSpPr>
            <a:spLocks noGrp="1"/>
          </p:cNvSpPr>
          <p:nvPr>
            <p:ph type="body" sz="quarter" idx="12" hasCustomPrompt="1"/>
          </p:nvPr>
        </p:nvSpPr>
        <p:spPr>
          <a:xfrm>
            <a:off x="955675" y="2622029"/>
            <a:ext cx="5445125" cy="232898"/>
          </a:xfrm>
        </p:spPr>
        <p:txBody>
          <a:bodyPr anchor="t">
            <a:noAutofit/>
          </a:bodyPr>
          <a:lstStyle>
            <a:lvl1pPr marL="45720" indent="0">
              <a:buNone/>
              <a:defRPr sz="1600" b="1">
                <a:solidFill>
                  <a:schemeClr val="bg1"/>
                </a:solidFill>
              </a:defRPr>
            </a:lvl1pPr>
            <a:lvl2pPr marL="502920" indent="0">
              <a:buNone/>
              <a:defRPr/>
            </a:lvl2pPr>
            <a:lvl3pPr marL="960120" indent="0">
              <a:buNone/>
              <a:defRPr/>
            </a:lvl3pPr>
            <a:lvl4pPr marL="1417320" indent="0">
              <a:buNone/>
              <a:defRPr/>
            </a:lvl4pPr>
            <a:lvl5pPr marL="1874520" indent="0">
              <a:buNone/>
              <a:defRPr sz="1600" b="1"/>
            </a:lvl5pPr>
          </a:lstStyle>
          <a:p>
            <a:pPr lvl="0"/>
            <a:r>
              <a:rPr lang="en-US"/>
              <a:t>01.</a:t>
            </a:r>
          </a:p>
        </p:txBody>
      </p:sp>
      <p:pic>
        <p:nvPicPr>
          <p:cNvPr id="16" name="Picture 15">
            <a:extLst>
              <a:ext uri="{FF2B5EF4-FFF2-40B4-BE49-F238E27FC236}">
                <a16:creationId xmlns:a16="http://schemas.microsoft.com/office/drawing/2014/main" id="{AA32F216-D940-48BE-241C-D2A31893197A}"/>
              </a:ext>
            </a:extLst>
          </p:cNvPr>
          <p:cNvPicPr>
            <a:picLocks noChangeAspect="1"/>
          </p:cNvPicPr>
          <p:nvPr userDrawn="1"/>
        </p:nvPicPr>
        <p:blipFill>
          <a:blip r:embed="rId3"/>
          <a:stretch>
            <a:fillRect/>
          </a:stretch>
        </p:blipFill>
        <p:spPr>
          <a:xfrm>
            <a:off x="455134" y="3036244"/>
            <a:ext cx="426720" cy="453390"/>
          </a:xfrm>
          <a:prstGeom prst="rect">
            <a:avLst/>
          </a:prstGeom>
        </p:spPr>
      </p:pic>
      <p:sp>
        <p:nvSpPr>
          <p:cNvPr id="3" name="TextBox 2">
            <a:extLst>
              <a:ext uri="{FF2B5EF4-FFF2-40B4-BE49-F238E27FC236}">
                <a16:creationId xmlns:a16="http://schemas.microsoft.com/office/drawing/2014/main" id="{E4E664BE-9725-E2E1-A925-3FD1E01885CC}"/>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bg1"/>
                </a:solidFill>
                <a:latin typeface="Plus Jakarta Sans" pitchFamily="2" charset="77"/>
                <a:cs typeface="Plus Jakarta Sans" pitchFamily="2" charset="77"/>
              </a:rPr>
              <a:t>|  Toolkit Guide</a:t>
            </a:r>
          </a:p>
        </p:txBody>
      </p:sp>
    </p:spTree>
    <p:extLst>
      <p:ext uri="{BB962C8B-B14F-4D97-AF65-F5344CB8AC3E}">
        <p14:creationId xmlns:p14="http://schemas.microsoft.com/office/powerpoint/2010/main" val="1329466998"/>
      </p:ext>
    </p:extLst>
  </p:cSld>
  <p:clrMapOvr>
    <a:masterClrMapping/>
  </p:clrMapOvr>
  <p:extLst>
    <p:ext uri="{DCECCB84-F9BA-43D5-87BE-67443E8EF086}">
      <p15:sldGuideLst xmlns:p15="http://schemas.microsoft.com/office/powerpoint/2012/main">
        <p15:guide id="1" orient="horz" pos="4032" userDrawn="1">
          <p15:clr>
            <a:srgbClr val="FBAE40"/>
          </p15:clr>
        </p15:guide>
        <p15:guide id="2" pos="288" userDrawn="1">
          <p15:clr>
            <a:srgbClr val="FBAE40"/>
          </p15:clr>
        </p15:guide>
        <p15:guide id="3" pos="7392" userDrawn="1">
          <p15:clr>
            <a:srgbClr val="FBAE40"/>
          </p15:clr>
        </p15:guide>
        <p15:guide id="4" orient="horz" pos="288" userDrawn="1">
          <p15:clr>
            <a:srgbClr val="FBAE40"/>
          </p15:clr>
        </p15:guide>
        <p15:guide id="5" pos="7536" userDrawn="1">
          <p15:clr>
            <a:srgbClr val="FBAE40"/>
          </p15:clr>
        </p15:guide>
        <p15:guide id="6" pos="144" userDrawn="1">
          <p15:clr>
            <a:srgbClr val="FBAE40"/>
          </p15:clr>
        </p15:guide>
        <p15:guide id="7" orient="horz" pos="144" userDrawn="1">
          <p15:clr>
            <a:srgbClr val="FBAE40"/>
          </p15:clr>
        </p15:guide>
        <p15:guide id="8" orient="horz" pos="4176"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Slide 2">
    <p:bg>
      <p:bgPr>
        <a:solidFill>
          <a:schemeClr val="bg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BEEE1FC-4E2D-4D7C-49D3-2C411930EF33}"/>
              </a:ext>
            </a:extLst>
          </p:cNvPr>
          <p:cNvSpPr/>
          <p:nvPr userDrawn="1"/>
        </p:nvSpPr>
        <p:spPr>
          <a:xfrm>
            <a:off x="0" y="1617173"/>
            <a:ext cx="12192000" cy="3623654"/>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898C7B9-DA3E-B6D4-1CA3-BA594147F861}"/>
              </a:ext>
            </a:extLst>
          </p:cNvPr>
          <p:cNvSpPr>
            <a:spLocks noGrp="1"/>
          </p:cNvSpPr>
          <p:nvPr>
            <p:ph type="ctrTitle"/>
          </p:nvPr>
        </p:nvSpPr>
        <p:spPr>
          <a:xfrm>
            <a:off x="955040" y="2909396"/>
            <a:ext cx="5445760" cy="1605501"/>
          </a:xfrm>
        </p:spPr>
        <p:txBody>
          <a:bodyPr anchor="t">
            <a:normAutofit/>
          </a:bodyPr>
          <a:lstStyle>
            <a:lvl1pPr algn="l">
              <a:defRPr sz="4800">
                <a:solidFill>
                  <a:schemeClr val="bg1"/>
                </a:solidFill>
              </a:defRPr>
            </a:lvl1pPr>
          </a:lstStyle>
          <a:p>
            <a:r>
              <a:rPr lang="en-US"/>
              <a:t>Click to edit Master title style</a:t>
            </a:r>
          </a:p>
        </p:txBody>
      </p:sp>
      <p:sp>
        <p:nvSpPr>
          <p:cNvPr id="4" name="Picture Placeholder 4">
            <a:extLst>
              <a:ext uri="{FF2B5EF4-FFF2-40B4-BE49-F238E27FC236}">
                <a16:creationId xmlns:a16="http://schemas.microsoft.com/office/drawing/2014/main" id="{B096E93F-F555-F4F4-455D-112DEEDED048}"/>
              </a:ext>
            </a:extLst>
          </p:cNvPr>
          <p:cNvSpPr>
            <a:spLocks noGrp="1"/>
          </p:cNvSpPr>
          <p:nvPr>
            <p:ph type="pic" sz="quarter" idx="11"/>
          </p:nvPr>
        </p:nvSpPr>
        <p:spPr>
          <a:xfrm>
            <a:off x="7498080" y="457200"/>
            <a:ext cx="4236720" cy="5943600"/>
          </a:xfrm>
          <a:prstGeom prst="roundRect">
            <a:avLst>
              <a:gd name="adj" fmla="val 6595"/>
            </a:avLst>
          </a:prstGeom>
          <a:solidFill>
            <a:schemeClr val="bg1">
              <a:lumMod val="95000"/>
            </a:schemeClr>
          </a:solidFill>
        </p:spPr>
        <p:txBody>
          <a:bodyPr>
            <a:normAutofit/>
          </a:bodyPr>
          <a:lstStyle>
            <a:lvl1pPr>
              <a:defRPr sz="2000"/>
            </a:lvl1pPr>
          </a:lstStyle>
          <a:p>
            <a:endParaRPr lang="en-US"/>
          </a:p>
        </p:txBody>
      </p:sp>
      <p:sp>
        <p:nvSpPr>
          <p:cNvPr id="13" name="Text Placeholder 12">
            <a:extLst>
              <a:ext uri="{FF2B5EF4-FFF2-40B4-BE49-F238E27FC236}">
                <a16:creationId xmlns:a16="http://schemas.microsoft.com/office/drawing/2014/main" id="{8F1D6605-90FB-3DD6-783A-4AC7C26271FB}"/>
              </a:ext>
            </a:extLst>
          </p:cNvPr>
          <p:cNvSpPr>
            <a:spLocks noGrp="1"/>
          </p:cNvSpPr>
          <p:nvPr>
            <p:ph type="body" sz="quarter" idx="12" hasCustomPrompt="1"/>
          </p:nvPr>
        </p:nvSpPr>
        <p:spPr>
          <a:xfrm>
            <a:off x="955040" y="2614719"/>
            <a:ext cx="5445760" cy="249237"/>
          </a:xfrm>
        </p:spPr>
        <p:txBody>
          <a:bodyPr>
            <a:noAutofit/>
          </a:bodyPr>
          <a:lstStyle>
            <a:lvl1pPr marL="45720" indent="0">
              <a:buNone/>
              <a:defRPr sz="1600" b="1">
                <a:solidFill>
                  <a:schemeClr val="tx1"/>
                </a:solidFill>
              </a:defRPr>
            </a:lvl1pPr>
            <a:lvl2pPr marL="502920" indent="0">
              <a:buNone/>
              <a:defRPr sz="1600">
                <a:solidFill>
                  <a:schemeClr val="tx1"/>
                </a:solidFill>
              </a:defRPr>
            </a:lvl2pPr>
            <a:lvl3pPr marL="960120" indent="0">
              <a:buNone/>
              <a:defRPr sz="1600">
                <a:solidFill>
                  <a:schemeClr val="tx1"/>
                </a:solidFill>
              </a:defRPr>
            </a:lvl3pPr>
            <a:lvl4pPr marL="1417320" indent="0">
              <a:buNone/>
              <a:defRPr sz="1600">
                <a:solidFill>
                  <a:schemeClr val="tx1"/>
                </a:solidFill>
              </a:defRPr>
            </a:lvl4pPr>
            <a:lvl5pPr marL="1874520" indent="0">
              <a:buNone/>
              <a:defRPr sz="1600">
                <a:solidFill>
                  <a:schemeClr val="tx1"/>
                </a:solidFill>
              </a:defRPr>
            </a:lvl5pPr>
          </a:lstStyle>
          <a:p>
            <a:pPr lvl="0"/>
            <a:r>
              <a:rPr lang="en-US"/>
              <a:t>01.</a:t>
            </a:r>
          </a:p>
        </p:txBody>
      </p:sp>
      <p:pic>
        <p:nvPicPr>
          <p:cNvPr id="17" name="Picture 16">
            <a:extLst>
              <a:ext uri="{FF2B5EF4-FFF2-40B4-BE49-F238E27FC236}">
                <a16:creationId xmlns:a16="http://schemas.microsoft.com/office/drawing/2014/main" id="{CF5DC690-850B-8CF2-54AE-379B1CAD65FD}"/>
              </a:ext>
            </a:extLst>
          </p:cNvPr>
          <p:cNvPicPr>
            <a:picLocks noChangeAspect="1"/>
          </p:cNvPicPr>
          <p:nvPr userDrawn="1"/>
        </p:nvPicPr>
        <p:blipFill>
          <a:blip r:embed="rId2"/>
          <a:stretch>
            <a:fillRect/>
          </a:stretch>
        </p:blipFill>
        <p:spPr>
          <a:xfrm>
            <a:off x="455134" y="3030493"/>
            <a:ext cx="426720" cy="453390"/>
          </a:xfrm>
          <a:prstGeom prst="rect">
            <a:avLst/>
          </a:prstGeom>
        </p:spPr>
      </p:pic>
      <p:pic>
        <p:nvPicPr>
          <p:cNvPr id="18" name="Picture 17">
            <a:extLst>
              <a:ext uri="{FF2B5EF4-FFF2-40B4-BE49-F238E27FC236}">
                <a16:creationId xmlns:a16="http://schemas.microsoft.com/office/drawing/2014/main" id="{CA74F63A-498A-A527-1F06-88FFEA6B8426}"/>
              </a:ext>
            </a:extLst>
          </p:cNvPr>
          <p:cNvPicPr>
            <a:picLocks noChangeAspect="1"/>
          </p:cNvPicPr>
          <p:nvPr userDrawn="1"/>
        </p:nvPicPr>
        <p:blipFill>
          <a:blip r:embed="rId3"/>
          <a:stretch>
            <a:fillRect/>
          </a:stretch>
        </p:blipFill>
        <p:spPr>
          <a:xfrm>
            <a:off x="455134" y="219904"/>
            <a:ext cx="2189056" cy="183476"/>
          </a:xfrm>
          <a:prstGeom prst="rect">
            <a:avLst/>
          </a:prstGeom>
        </p:spPr>
      </p:pic>
      <p:sp>
        <p:nvSpPr>
          <p:cNvPr id="3" name="TextBox 2">
            <a:extLst>
              <a:ext uri="{FF2B5EF4-FFF2-40B4-BE49-F238E27FC236}">
                <a16:creationId xmlns:a16="http://schemas.microsoft.com/office/drawing/2014/main" id="{0BB5F46C-0230-7A69-B8A9-0D0DCF83EAA1}"/>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tx1"/>
                </a:solidFill>
                <a:latin typeface="Plus Jakarta Sans" pitchFamily="2" charset="77"/>
                <a:cs typeface="Plus Jakarta Sans" pitchFamily="2" charset="77"/>
              </a:rPr>
              <a:t>|  Toolkit Guide</a:t>
            </a:r>
          </a:p>
        </p:txBody>
      </p:sp>
    </p:spTree>
    <p:extLst>
      <p:ext uri="{BB962C8B-B14F-4D97-AF65-F5344CB8AC3E}">
        <p14:creationId xmlns:p14="http://schemas.microsoft.com/office/powerpoint/2010/main" val="4001326564"/>
      </p:ext>
    </p:extLst>
  </p:cSld>
  <p:clrMapOvr>
    <a:masterClrMapping/>
  </p:clrMapOvr>
  <p:extLst>
    <p:ext uri="{DCECCB84-F9BA-43D5-87BE-67443E8EF086}">
      <p15:sldGuideLst xmlns:p15="http://schemas.microsoft.com/office/powerpoint/2012/main">
        <p15:guide id="1" orient="horz" pos="4032" userDrawn="1">
          <p15:clr>
            <a:srgbClr val="FBAE40"/>
          </p15:clr>
        </p15:guide>
        <p15:guide id="2" pos="288" userDrawn="1">
          <p15:clr>
            <a:srgbClr val="FBAE40"/>
          </p15:clr>
        </p15:guide>
        <p15:guide id="3" pos="7392" userDrawn="1">
          <p15:clr>
            <a:srgbClr val="FBAE40"/>
          </p15:clr>
        </p15:guide>
        <p15:guide id="4" orient="horz" pos="288" userDrawn="1">
          <p15:clr>
            <a:srgbClr val="FBAE40"/>
          </p15:clr>
        </p15:guide>
        <p15:guide id="5" pos="7536" userDrawn="1">
          <p15:clr>
            <a:srgbClr val="FBAE40"/>
          </p15:clr>
        </p15:guide>
        <p15:guide id="6" pos="144" userDrawn="1">
          <p15:clr>
            <a:srgbClr val="FBAE40"/>
          </p15:clr>
        </p15:guide>
        <p15:guide id="7" orient="horz" pos="144" userDrawn="1">
          <p15:clr>
            <a:srgbClr val="FBAE40"/>
          </p15:clr>
        </p15:guide>
        <p15:guide id="8" orient="horz" pos="4176"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Slide 3">
    <p:bg>
      <p:bgPr>
        <a:solidFill>
          <a:schemeClr val="bg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BEEE1FC-4E2D-4D7C-49D3-2C411930EF33}"/>
              </a:ext>
            </a:extLst>
          </p:cNvPr>
          <p:cNvSpPr/>
          <p:nvPr userDrawn="1"/>
        </p:nvSpPr>
        <p:spPr>
          <a:xfrm>
            <a:off x="0" y="1617173"/>
            <a:ext cx="12192000" cy="3623654"/>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898C7B9-DA3E-B6D4-1CA3-BA594147F861}"/>
              </a:ext>
            </a:extLst>
          </p:cNvPr>
          <p:cNvSpPr>
            <a:spLocks noGrp="1"/>
          </p:cNvSpPr>
          <p:nvPr>
            <p:ph type="ctrTitle"/>
          </p:nvPr>
        </p:nvSpPr>
        <p:spPr>
          <a:xfrm>
            <a:off x="955040" y="2909691"/>
            <a:ext cx="5445760" cy="1605501"/>
          </a:xfrm>
        </p:spPr>
        <p:txBody>
          <a:bodyPr anchor="t">
            <a:normAutofit/>
          </a:bodyPr>
          <a:lstStyle>
            <a:lvl1pPr algn="l">
              <a:defRPr sz="4800">
                <a:solidFill>
                  <a:schemeClr val="accent1"/>
                </a:solidFill>
              </a:defRPr>
            </a:lvl1pPr>
          </a:lstStyle>
          <a:p>
            <a:r>
              <a:rPr lang="en-US"/>
              <a:t>Click to edit Master title style</a:t>
            </a:r>
          </a:p>
        </p:txBody>
      </p:sp>
      <p:sp>
        <p:nvSpPr>
          <p:cNvPr id="4" name="Picture Placeholder 4">
            <a:extLst>
              <a:ext uri="{FF2B5EF4-FFF2-40B4-BE49-F238E27FC236}">
                <a16:creationId xmlns:a16="http://schemas.microsoft.com/office/drawing/2014/main" id="{B096E93F-F555-F4F4-455D-112DEEDED048}"/>
              </a:ext>
            </a:extLst>
          </p:cNvPr>
          <p:cNvSpPr>
            <a:spLocks noGrp="1"/>
          </p:cNvSpPr>
          <p:nvPr>
            <p:ph type="pic" sz="quarter" idx="11"/>
          </p:nvPr>
        </p:nvSpPr>
        <p:spPr>
          <a:xfrm>
            <a:off x="7498080" y="457200"/>
            <a:ext cx="4236720" cy="5943600"/>
          </a:xfrm>
          <a:prstGeom prst="roundRect">
            <a:avLst>
              <a:gd name="adj" fmla="val 6595"/>
            </a:avLst>
          </a:prstGeom>
          <a:solidFill>
            <a:schemeClr val="bg1">
              <a:lumMod val="95000"/>
            </a:schemeClr>
          </a:solidFill>
        </p:spPr>
        <p:txBody>
          <a:bodyPr>
            <a:normAutofit/>
          </a:bodyPr>
          <a:lstStyle>
            <a:lvl1pPr>
              <a:defRPr sz="2000"/>
            </a:lvl1pPr>
          </a:lstStyle>
          <a:p>
            <a:endParaRPr lang="en-US"/>
          </a:p>
        </p:txBody>
      </p:sp>
      <p:pic>
        <p:nvPicPr>
          <p:cNvPr id="8" name="Picture 7">
            <a:extLst>
              <a:ext uri="{FF2B5EF4-FFF2-40B4-BE49-F238E27FC236}">
                <a16:creationId xmlns:a16="http://schemas.microsoft.com/office/drawing/2014/main" id="{B085E25D-BECA-BDF1-FECA-F8593A8210ED}"/>
              </a:ext>
            </a:extLst>
          </p:cNvPr>
          <p:cNvPicPr>
            <a:picLocks noChangeAspect="1"/>
          </p:cNvPicPr>
          <p:nvPr userDrawn="1"/>
        </p:nvPicPr>
        <p:blipFill>
          <a:blip r:embed="rId2"/>
          <a:stretch>
            <a:fillRect/>
          </a:stretch>
        </p:blipFill>
        <p:spPr>
          <a:xfrm>
            <a:off x="455134" y="219904"/>
            <a:ext cx="2189056" cy="183476"/>
          </a:xfrm>
          <a:prstGeom prst="rect">
            <a:avLst/>
          </a:prstGeom>
        </p:spPr>
      </p:pic>
      <p:pic>
        <p:nvPicPr>
          <p:cNvPr id="9" name="Picture 8">
            <a:extLst>
              <a:ext uri="{FF2B5EF4-FFF2-40B4-BE49-F238E27FC236}">
                <a16:creationId xmlns:a16="http://schemas.microsoft.com/office/drawing/2014/main" id="{E1FCB3B3-BDA8-80E9-F258-457F22C25D44}"/>
              </a:ext>
            </a:extLst>
          </p:cNvPr>
          <p:cNvPicPr>
            <a:picLocks noChangeAspect="1"/>
          </p:cNvPicPr>
          <p:nvPr userDrawn="1"/>
        </p:nvPicPr>
        <p:blipFill>
          <a:blip r:embed="rId3"/>
          <a:stretch>
            <a:fillRect/>
          </a:stretch>
        </p:blipFill>
        <p:spPr>
          <a:xfrm>
            <a:off x="455134" y="3030493"/>
            <a:ext cx="426720" cy="453390"/>
          </a:xfrm>
          <a:prstGeom prst="rect">
            <a:avLst/>
          </a:prstGeom>
        </p:spPr>
      </p:pic>
      <p:sp>
        <p:nvSpPr>
          <p:cNvPr id="12" name="Text Placeholder 11">
            <a:extLst>
              <a:ext uri="{FF2B5EF4-FFF2-40B4-BE49-F238E27FC236}">
                <a16:creationId xmlns:a16="http://schemas.microsoft.com/office/drawing/2014/main" id="{BAB82884-0669-1DDC-8483-EABE70DA35D4}"/>
              </a:ext>
            </a:extLst>
          </p:cNvPr>
          <p:cNvSpPr>
            <a:spLocks noGrp="1"/>
          </p:cNvSpPr>
          <p:nvPr>
            <p:ph type="body" sz="quarter" idx="12" hasCustomPrompt="1"/>
          </p:nvPr>
        </p:nvSpPr>
        <p:spPr>
          <a:xfrm>
            <a:off x="955675" y="2622910"/>
            <a:ext cx="5445125" cy="273050"/>
          </a:xfrm>
        </p:spPr>
        <p:txBody>
          <a:bodyPr>
            <a:noAutofit/>
          </a:bodyPr>
          <a:lstStyle>
            <a:lvl1pPr marL="45720" indent="0">
              <a:buNone/>
              <a:defRPr sz="1600" b="1">
                <a:solidFill>
                  <a:schemeClr val="bg1"/>
                </a:solidFill>
              </a:defRPr>
            </a:lvl1pPr>
            <a:lvl2pPr marL="502920" indent="0">
              <a:buNone/>
              <a:defRPr sz="1600">
                <a:solidFill>
                  <a:schemeClr val="bg1"/>
                </a:solidFill>
              </a:defRPr>
            </a:lvl2pPr>
            <a:lvl3pPr marL="960120" indent="0">
              <a:buNone/>
              <a:defRPr sz="1600">
                <a:solidFill>
                  <a:schemeClr val="bg1"/>
                </a:solidFill>
              </a:defRPr>
            </a:lvl3pPr>
            <a:lvl4pPr marL="1417320" indent="0">
              <a:buNone/>
              <a:defRPr sz="1600">
                <a:solidFill>
                  <a:schemeClr val="bg1"/>
                </a:solidFill>
              </a:defRPr>
            </a:lvl4pPr>
            <a:lvl5pPr marL="1874520" indent="0">
              <a:buNone/>
              <a:defRPr sz="1600">
                <a:solidFill>
                  <a:schemeClr val="bg1"/>
                </a:solidFill>
              </a:defRPr>
            </a:lvl5pPr>
          </a:lstStyle>
          <a:p>
            <a:pPr lvl="0"/>
            <a:r>
              <a:rPr lang="en-US"/>
              <a:t>01.</a:t>
            </a:r>
          </a:p>
        </p:txBody>
      </p:sp>
      <p:sp>
        <p:nvSpPr>
          <p:cNvPr id="3" name="TextBox 2">
            <a:extLst>
              <a:ext uri="{FF2B5EF4-FFF2-40B4-BE49-F238E27FC236}">
                <a16:creationId xmlns:a16="http://schemas.microsoft.com/office/drawing/2014/main" id="{423712D1-A48E-D5FB-CEE5-760A3C87E5B0}"/>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tx1"/>
                </a:solidFill>
                <a:latin typeface="Plus Jakarta Sans" pitchFamily="2" charset="77"/>
                <a:cs typeface="Plus Jakarta Sans" pitchFamily="2" charset="77"/>
              </a:rPr>
              <a:t>|  Toolkit Guide</a:t>
            </a:r>
          </a:p>
        </p:txBody>
      </p:sp>
    </p:spTree>
    <p:extLst>
      <p:ext uri="{BB962C8B-B14F-4D97-AF65-F5344CB8AC3E}">
        <p14:creationId xmlns:p14="http://schemas.microsoft.com/office/powerpoint/2010/main" val="468995462"/>
      </p:ext>
    </p:extLst>
  </p:cSld>
  <p:clrMapOvr>
    <a:masterClrMapping/>
  </p:clrMapOvr>
  <p:extLst>
    <p:ext uri="{DCECCB84-F9BA-43D5-87BE-67443E8EF086}">
      <p15:sldGuideLst xmlns:p15="http://schemas.microsoft.com/office/powerpoint/2012/main">
        <p15:guide id="1" orient="horz" pos="4032" userDrawn="1">
          <p15:clr>
            <a:srgbClr val="FBAE40"/>
          </p15:clr>
        </p15:guide>
        <p15:guide id="2" pos="288" userDrawn="1">
          <p15:clr>
            <a:srgbClr val="FBAE40"/>
          </p15:clr>
        </p15:guide>
        <p15:guide id="3" pos="7392" userDrawn="1">
          <p15:clr>
            <a:srgbClr val="FBAE40"/>
          </p15:clr>
        </p15:guide>
        <p15:guide id="4" orient="horz" pos="288" userDrawn="1">
          <p15:clr>
            <a:srgbClr val="FBAE40"/>
          </p15:clr>
        </p15:guide>
        <p15:guide id="5" pos="7536" userDrawn="1">
          <p15:clr>
            <a:srgbClr val="FBAE40"/>
          </p15:clr>
        </p15:guide>
        <p15:guide id="6" pos="144" userDrawn="1">
          <p15:clr>
            <a:srgbClr val="FBAE40"/>
          </p15:clr>
        </p15:guide>
        <p15:guide id="7" orient="horz" pos="144" userDrawn="1">
          <p15:clr>
            <a:srgbClr val="FBAE40"/>
          </p15:clr>
        </p15:guide>
        <p15:guide id="8" orient="horz" pos="417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1">
    <p:bg>
      <p:bgPr>
        <a:solidFill>
          <a:schemeClr val="tx1"/>
        </a:solidFill>
        <a:effectLst/>
      </p:bgPr>
    </p:bg>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6E939508-CDA1-137A-864F-EC2D6BCCDBB4}"/>
              </a:ext>
            </a:extLst>
          </p:cNvPr>
          <p:cNvSpPr/>
          <p:nvPr userDrawn="1"/>
        </p:nvSpPr>
        <p:spPr>
          <a:xfrm>
            <a:off x="228600" y="467475"/>
            <a:ext cx="11734800" cy="6155463"/>
          </a:xfrm>
          <a:prstGeom prst="roundRect">
            <a:avLst>
              <a:gd name="adj" fmla="val 3774"/>
            </a:avLst>
          </a:prstGeom>
          <a:solidFill>
            <a:srgbClr val="E5EAE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200" y="698445"/>
            <a:ext cx="11277600" cy="553329"/>
          </a:xfrm>
        </p:spPr>
        <p:txBody>
          <a:bodyPr>
            <a:normAutofit/>
          </a:bodyPr>
          <a:lstStyle>
            <a:lvl1pPr>
              <a:defRPr sz="3200">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03102D3D-E3BE-5802-23C1-83BA2EC2525F}"/>
              </a:ext>
            </a:extLst>
          </p:cNvPr>
          <p:cNvSpPr>
            <a:spLocks noGrp="1"/>
          </p:cNvSpPr>
          <p:nvPr>
            <p:ph idx="1"/>
          </p:nvPr>
        </p:nvSpPr>
        <p:spPr>
          <a:xfrm>
            <a:off x="457200" y="1447800"/>
            <a:ext cx="11277600" cy="4956121"/>
          </a:xfrm>
        </p:spPr>
        <p:txBody>
          <a:bodyPr>
            <a:noAutofit/>
          </a:bodyPr>
          <a:lstStyle>
            <a:lvl1pPr indent="-182880">
              <a:lnSpc>
                <a:spcPct val="110000"/>
              </a:lnSpc>
              <a:spcAft>
                <a:spcPts val="600"/>
              </a:spcAft>
              <a:buClr>
                <a:schemeClr val="accent1"/>
              </a:buClr>
              <a:defRPr sz="2000">
                <a:solidFill>
                  <a:schemeClr val="tx1"/>
                </a:solidFill>
              </a:defRPr>
            </a:lvl1pPr>
            <a:lvl2pPr indent="-182880">
              <a:lnSpc>
                <a:spcPct val="110000"/>
              </a:lnSpc>
              <a:spcAft>
                <a:spcPts val="600"/>
              </a:spcAft>
              <a:buClr>
                <a:schemeClr val="accent1"/>
              </a:buClr>
              <a:defRPr sz="1800">
                <a:solidFill>
                  <a:schemeClr val="tx1"/>
                </a:solidFill>
              </a:defRPr>
            </a:lvl2pPr>
            <a:lvl3pPr indent="-182880">
              <a:lnSpc>
                <a:spcPct val="110000"/>
              </a:lnSpc>
              <a:spcAft>
                <a:spcPts val="600"/>
              </a:spcAft>
              <a:buClr>
                <a:schemeClr val="accent1"/>
              </a:buClr>
              <a:defRPr sz="1600">
                <a:solidFill>
                  <a:schemeClr val="tx1"/>
                </a:solidFill>
              </a:defRPr>
            </a:lvl3pPr>
            <a:lvl4pPr indent="-182880">
              <a:lnSpc>
                <a:spcPct val="110000"/>
              </a:lnSpc>
              <a:spcAft>
                <a:spcPts val="600"/>
              </a:spcAft>
              <a:buClr>
                <a:schemeClr val="accent1"/>
              </a:buClr>
              <a:defRPr sz="1400">
                <a:solidFill>
                  <a:schemeClr val="tx1"/>
                </a:solidFill>
              </a:defRPr>
            </a:lvl4pPr>
            <a:lvl5pPr indent="-182880">
              <a:lnSpc>
                <a:spcPct val="110000"/>
              </a:lnSpc>
              <a:spcAft>
                <a:spcPts val="600"/>
              </a:spcAft>
              <a:buClr>
                <a:schemeClr val="accent1"/>
              </a:buClr>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Box 14">
            <a:extLst>
              <a:ext uri="{FF2B5EF4-FFF2-40B4-BE49-F238E27FC236}">
                <a16:creationId xmlns:a16="http://schemas.microsoft.com/office/drawing/2014/main" id="{CAF2F51D-686D-DD0A-DBBD-97A49956F644}"/>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bg1"/>
                </a:solidFill>
                <a:latin typeface="Plus Jakarta Sans" pitchFamily="2" charset="77"/>
                <a:ea typeface="+mn-ea"/>
                <a:cs typeface="Plus Jakarta Sans" pitchFamily="2" charset="77"/>
              </a:rPr>
              <a:t>August 2026  |  </a:t>
            </a:r>
            <a:fld id="{F682D286-89DF-E34B-B464-DB9F44ECD0FC}" type="slidenum">
              <a:rPr lang="en-US" sz="1200" b="0" i="0" kern="1200" smtClean="0">
                <a:solidFill>
                  <a:schemeClr val="bg1"/>
                </a:solidFill>
                <a:latin typeface="Plus Jakarta Sans" pitchFamily="2" charset="77"/>
                <a:ea typeface="+mn-ea"/>
                <a:cs typeface="Plus Jakarta Sans" pitchFamily="2" charset="77"/>
              </a:rPr>
              <a:t>‹#›</a:t>
            </a:fld>
            <a:endParaRPr lang="en-US" sz="1200" b="0" i="0" kern="1200">
              <a:solidFill>
                <a:schemeClr val="bg1"/>
              </a:solidFill>
              <a:latin typeface="Plus Jakarta Sans" pitchFamily="2" charset="77"/>
              <a:ea typeface="+mn-ea"/>
              <a:cs typeface="Plus Jakarta Sans" pitchFamily="2" charset="77"/>
            </a:endParaRPr>
          </a:p>
        </p:txBody>
      </p:sp>
      <p:sp>
        <p:nvSpPr>
          <p:cNvPr id="17" name="TextBox 16">
            <a:extLst>
              <a:ext uri="{FF2B5EF4-FFF2-40B4-BE49-F238E27FC236}">
                <a16:creationId xmlns:a16="http://schemas.microsoft.com/office/drawing/2014/main" id="{AD836D60-3EC6-C124-8567-C56A32A0CDBD}"/>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bg1"/>
                </a:solidFill>
                <a:latin typeface="Plus Jakarta Sans" pitchFamily="2" charset="77"/>
                <a:cs typeface="Plus Jakarta Sans" pitchFamily="2" charset="77"/>
              </a:rPr>
              <a:t>|  Toolkit Guide</a:t>
            </a:r>
          </a:p>
        </p:txBody>
      </p:sp>
      <p:pic>
        <p:nvPicPr>
          <p:cNvPr id="8" name="Graphic 7">
            <a:extLst>
              <a:ext uri="{FF2B5EF4-FFF2-40B4-BE49-F238E27FC236}">
                <a16:creationId xmlns:a16="http://schemas.microsoft.com/office/drawing/2014/main" id="{D76FE77E-9A09-13AB-BF9B-0DFD3470C8C2}"/>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455134" y="219904"/>
            <a:ext cx="2189056" cy="178699"/>
          </a:xfrm>
          <a:prstGeom prst="rect">
            <a:avLst/>
          </a:prstGeom>
        </p:spPr>
      </p:pic>
    </p:spTree>
    <p:extLst>
      <p:ext uri="{BB962C8B-B14F-4D97-AF65-F5344CB8AC3E}">
        <p14:creationId xmlns:p14="http://schemas.microsoft.com/office/powerpoint/2010/main" val="3372959950"/>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2">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200" y="698445"/>
            <a:ext cx="11277600" cy="553329"/>
          </a:xfrm>
        </p:spPr>
        <p:txBody>
          <a:bodyPr>
            <a:normAutofit/>
          </a:bodyPr>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3102D3D-E3BE-5802-23C1-83BA2EC2525F}"/>
              </a:ext>
            </a:extLst>
          </p:cNvPr>
          <p:cNvSpPr>
            <a:spLocks noGrp="1"/>
          </p:cNvSpPr>
          <p:nvPr>
            <p:ph idx="1"/>
          </p:nvPr>
        </p:nvSpPr>
        <p:spPr>
          <a:xfrm>
            <a:off x="457200" y="1447800"/>
            <a:ext cx="11277600" cy="4956121"/>
          </a:xfrm>
        </p:spPr>
        <p:txBody>
          <a:bodyPr>
            <a:noAutofit/>
          </a:bodyPr>
          <a:lstStyle>
            <a:lvl1pPr indent="-182880">
              <a:lnSpc>
                <a:spcPct val="110000"/>
              </a:lnSpc>
              <a:spcAft>
                <a:spcPts val="600"/>
              </a:spcAft>
              <a:buClr>
                <a:schemeClr val="accent1"/>
              </a:buClr>
              <a:defRPr sz="2000"/>
            </a:lvl1pPr>
            <a:lvl2pPr indent="-182880">
              <a:lnSpc>
                <a:spcPct val="110000"/>
              </a:lnSpc>
              <a:spcAft>
                <a:spcPts val="600"/>
              </a:spcAft>
              <a:buClr>
                <a:schemeClr val="accent1"/>
              </a:buClr>
              <a:defRPr sz="1800"/>
            </a:lvl2pPr>
            <a:lvl3pPr indent="-182880">
              <a:lnSpc>
                <a:spcPct val="110000"/>
              </a:lnSpc>
              <a:spcAft>
                <a:spcPts val="600"/>
              </a:spcAft>
              <a:buClr>
                <a:schemeClr val="accent1"/>
              </a:buClr>
              <a:defRPr sz="1600"/>
            </a:lvl3pPr>
            <a:lvl4pPr indent="-182880">
              <a:lnSpc>
                <a:spcPct val="110000"/>
              </a:lnSpc>
              <a:spcAft>
                <a:spcPts val="600"/>
              </a:spcAft>
              <a:buClr>
                <a:schemeClr val="accent1"/>
              </a:buClr>
              <a:defRPr sz="1400"/>
            </a:lvl4pPr>
            <a:lvl5pPr indent="-182880">
              <a:lnSpc>
                <a:spcPct val="110000"/>
              </a:lnSpc>
              <a:spcAft>
                <a:spcPts val="600"/>
              </a:spcAft>
              <a:buClr>
                <a:schemeClr val="accent1"/>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Box 3">
            <a:extLst>
              <a:ext uri="{FF2B5EF4-FFF2-40B4-BE49-F238E27FC236}">
                <a16:creationId xmlns:a16="http://schemas.microsoft.com/office/drawing/2014/main" id="{1FD81268-5553-C5DF-51E8-F6B25CE5558B}"/>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tx1"/>
                </a:solidFill>
                <a:latin typeface="Plus Jakarta Sans" pitchFamily="2" charset="77"/>
                <a:ea typeface="+mn-ea"/>
                <a:cs typeface="Plus Jakarta Sans" pitchFamily="2" charset="77"/>
              </a:rPr>
              <a:t>August 2026  |  </a:t>
            </a:r>
            <a:fld id="{B730D58A-4C0F-0B43-AE29-0022976BA354}" type="slidenum">
              <a:rPr lang="en-US" sz="1200" b="0" i="0" kern="1200" smtClean="0">
                <a:solidFill>
                  <a:schemeClr val="tx1"/>
                </a:solidFill>
                <a:latin typeface="Plus Jakarta Sans" pitchFamily="2" charset="77"/>
                <a:ea typeface="+mn-ea"/>
                <a:cs typeface="Plus Jakarta Sans" pitchFamily="2" charset="77"/>
              </a:rPr>
              <a:t>‹#›</a:t>
            </a:fld>
            <a:endParaRPr lang="en-US" sz="1200" b="0" i="0" kern="1200">
              <a:solidFill>
                <a:schemeClr val="tx1"/>
              </a:solidFill>
              <a:latin typeface="Plus Jakarta Sans" pitchFamily="2" charset="77"/>
              <a:ea typeface="+mn-ea"/>
              <a:cs typeface="Plus Jakarta Sans" pitchFamily="2" charset="77"/>
            </a:endParaRPr>
          </a:p>
        </p:txBody>
      </p:sp>
      <p:sp>
        <p:nvSpPr>
          <p:cNvPr id="5" name="TextBox 4">
            <a:extLst>
              <a:ext uri="{FF2B5EF4-FFF2-40B4-BE49-F238E27FC236}">
                <a16:creationId xmlns:a16="http://schemas.microsoft.com/office/drawing/2014/main" id="{0AC432C1-8DEC-CC61-307D-EA62E61DE60F}"/>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tx1"/>
                </a:solidFill>
                <a:latin typeface="Plus Jakarta Sans" pitchFamily="2" charset="77"/>
                <a:cs typeface="Plus Jakarta Sans" pitchFamily="2" charset="77"/>
              </a:rPr>
              <a:t>|  Toolkit Guide</a:t>
            </a:r>
          </a:p>
        </p:txBody>
      </p:sp>
      <p:pic>
        <p:nvPicPr>
          <p:cNvPr id="6" name="Picture 5">
            <a:extLst>
              <a:ext uri="{FF2B5EF4-FFF2-40B4-BE49-F238E27FC236}">
                <a16:creationId xmlns:a16="http://schemas.microsoft.com/office/drawing/2014/main" id="{47B4FB5F-FED2-14DD-8320-827450EBC409}"/>
              </a:ext>
            </a:extLst>
          </p:cNvPr>
          <p:cNvPicPr>
            <a:picLocks noChangeAspect="1"/>
          </p:cNvPicPr>
          <p:nvPr userDrawn="1"/>
        </p:nvPicPr>
        <p:blipFill>
          <a:blip r:embed="rId2"/>
          <a:stretch>
            <a:fillRect/>
          </a:stretch>
        </p:blipFill>
        <p:spPr>
          <a:xfrm>
            <a:off x="455134" y="219904"/>
            <a:ext cx="2189056" cy="183476"/>
          </a:xfrm>
          <a:prstGeom prst="rect">
            <a:avLst/>
          </a:prstGeom>
        </p:spPr>
      </p:pic>
    </p:spTree>
    <p:extLst>
      <p:ext uri="{BB962C8B-B14F-4D97-AF65-F5344CB8AC3E}">
        <p14:creationId xmlns:p14="http://schemas.microsoft.com/office/powerpoint/2010/main" val="2769291653"/>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hotos and Content 1">
    <p:bg>
      <p:bgPr>
        <a:solidFill>
          <a:schemeClr val="bg1"/>
        </a:solidFill>
        <a:effectLst/>
      </p:bgPr>
    </p:bg>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3A3FCB95-F07D-2E24-26F7-B5A7DFF9A198}"/>
              </a:ext>
            </a:extLst>
          </p:cNvPr>
          <p:cNvSpPr/>
          <p:nvPr userDrawn="1"/>
        </p:nvSpPr>
        <p:spPr>
          <a:xfrm>
            <a:off x="455134" y="1858736"/>
            <a:ext cx="11279666" cy="1660116"/>
          </a:xfrm>
          <a:prstGeom prst="roundRect">
            <a:avLst>
              <a:gd name="adj" fmla="val 10766"/>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200" y="698445"/>
            <a:ext cx="11277600" cy="553329"/>
          </a:xfrm>
        </p:spPr>
        <p:txBody>
          <a:bodyPr>
            <a:normAutofit/>
          </a:bodyPr>
          <a:lstStyle>
            <a:lvl1pPr>
              <a:defRPr sz="3200"/>
            </a:lvl1pPr>
          </a:lstStyle>
          <a:p>
            <a:r>
              <a:rPr lang="en-US"/>
              <a:t>Click to edit Master title style</a:t>
            </a:r>
          </a:p>
        </p:txBody>
      </p:sp>
      <p:sp>
        <p:nvSpPr>
          <p:cNvPr id="4" name="Picture Placeholder 4">
            <a:extLst>
              <a:ext uri="{FF2B5EF4-FFF2-40B4-BE49-F238E27FC236}">
                <a16:creationId xmlns:a16="http://schemas.microsoft.com/office/drawing/2014/main" id="{0528DAA5-7A72-C0E2-226A-CB1428D0E585}"/>
              </a:ext>
            </a:extLst>
          </p:cNvPr>
          <p:cNvSpPr>
            <a:spLocks noGrp="1"/>
          </p:cNvSpPr>
          <p:nvPr>
            <p:ph type="pic" sz="quarter" idx="11"/>
          </p:nvPr>
        </p:nvSpPr>
        <p:spPr>
          <a:xfrm>
            <a:off x="1011925" y="1447800"/>
            <a:ext cx="4410069" cy="2481988"/>
          </a:xfrm>
          <a:solidFill>
            <a:schemeClr val="bg1">
              <a:lumMod val="95000"/>
            </a:schemeClr>
          </a:solidFill>
        </p:spPr>
        <p:txBody>
          <a:bodyPr>
            <a:normAutofit/>
          </a:bodyPr>
          <a:lstStyle>
            <a:lvl1pPr>
              <a:defRPr sz="2000"/>
            </a:lvl1pPr>
          </a:lstStyle>
          <a:p>
            <a:endParaRPr lang="en-US"/>
          </a:p>
        </p:txBody>
      </p:sp>
      <p:sp>
        <p:nvSpPr>
          <p:cNvPr id="5" name="Picture Placeholder 4">
            <a:extLst>
              <a:ext uri="{FF2B5EF4-FFF2-40B4-BE49-F238E27FC236}">
                <a16:creationId xmlns:a16="http://schemas.microsoft.com/office/drawing/2014/main" id="{6CD99C4B-9D53-C718-2FF7-DEFFAC5312E3}"/>
              </a:ext>
            </a:extLst>
          </p:cNvPr>
          <p:cNvSpPr>
            <a:spLocks noGrp="1"/>
          </p:cNvSpPr>
          <p:nvPr>
            <p:ph type="pic" sz="quarter" idx="12"/>
          </p:nvPr>
        </p:nvSpPr>
        <p:spPr>
          <a:xfrm>
            <a:off x="6766224" y="1447800"/>
            <a:ext cx="4410069" cy="2481988"/>
          </a:xfrm>
          <a:solidFill>
            <a:schemeClr val="bg1">
              <a:lumMod val="95000"/>
            </a:schemeClr>
          </a:solidFill>
        </p:spPr>
        <p:txBody>
          <a:bodyPr>
            <a:normAutofit/>
          </a:bodyPr>
          <a:lstStyle>
            <a:lvl1pPr>
              <a:defRPr sz="2000"/>
            </a:lvl1pPr>
          </a:lstStyle>
          <a:p>
            <a:endParaRPr lang="en-US"/>
          </a:p>
        </p:txBody>
      </p:sp>
      <p:sp>
        <p:nvSpPr>
          <p:cNvPr id="6" name="Content Placeholder 2">
            <a:extLst>
              <a:ext uri="{FF2B5EF4-FFF2-40B4-BE49-F238E27FC236}">
                <a16:creationId xmlns:a16="http://schemas.microsoft.com/office/drawing/2014/main" id="{EE577AB6-DF26-3FE6-08D4-6968F99C089B}"/>
              </a:ext>
            </a:extLst>
          </p:cNvPr>
          <p:cNvSpPr>
            <a:spLocks noGrp="1"/>
          </p:cNvSpPr>
          <p:nvPr>
            <p:ph idx="13"/>
          </p:nvPr>
        </p:nvSpPr>
        <p:spPr>
          <a:xfrm>
            <a:off x="456388" y="4403098"/>
            <a:ext cx="5525311" cy="1997702"/>
          </a:xfrm>
        </p:spPr>
        <p:txBody>
          <a:bodyPr>
            <a:noAutofit/>
          </a:bodyPr>
          <a:lstStyle>
            <a:lvl1pPr marL="182880" indent="-182880">
              <a:lnSpc>
                <a:spcPct val="110000"/>
              </a:lnSpc>
              <a:spcBef>
                <a:spcPts val="0"/>
              </a:spcBef>
              <a:spcAft>
                <a:spcPts val="600"/>
              </a:spcAft>
              <a:buClr>
                <a:schemeClr val="accent1"/>
              </a:buClr>
              <a:defRPr sz="1600"/>
            </a:lvl1pPr>
            <a:lvl2pPr marL="365760" indent="-182880">
              <a:lnSpc>
                <a:spcPct val="110000"/>
              </a:lnSpc>
              <a:spcBef>
                <a:spcPts val="0"/>
              </a:spcBef>
              <a:spcAft>
                <a:spcPts val="600"/>
              </a:spcAft>
              <a:buClr>
                <a:schemeClr val="accent1"/>
              </a:buClr>
              <a:defRPr sz="1600"/>
            </a:lvl2pPr>
            <a:lvl3pPr marL="548640" indent="-182880">
              <a:lnSpc>
                <a:spcPct val="110000"/>
              </a:lnSpc>
              <a:spcBef>
                <a:spcPts val="0"/>
              </a:spcBef>
              <a:spcAft>
                <a:spcPts val="600"/>
              </a:spcAft>
              <a:buClr>
                <a:schemeClr val="accent1"/>
              </a:buClr>
              <a:defRPr sz="1600"/>
            </a:lvl3pPr>
            <a:lvl4pPr marL="731520" indent="-182880">
              <a:lnSpc>
                <a:spcPct val="110000"/>
              </a:lnSpc>
              <a:spcBef>
                <a:spcPts val="0"/>
              </a:spcBef>
              <a:spcAft>
                <a:spcPts val="600"/>
              </a:spcAft>
              <a:buClr>
                <a:schemeClr val="accent1"/>
              </a:buClr>
              <a:defRPr sz="1600"/>
            </a:lvl4pPr>
            <a:lvl5pPr marL="914400" indent="-182880">
              <a:lnSpc>
                <a:spcPct val="110000"/>
              </a:lnSpc>
              <a:spcBef>
                <a:spcPts val="0"/>
              </a:spcBef>
              <a:spcAft>
                <a:spcPts val="600"/>
              </a:spcAft>
              <a:buClr>
                <a:schemeClr val="accent1"/>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7F5FAE3-D14E-A5A8-31DD-2C123B7FBA89}"/>
              </a:ext>
            </a:extLst>
          </p:cNvPr>
          <p:cNvSpPr>
            <a:spLocks noGrp="1"/>
          </p:cNvSpPr>
          <p:nvPr>
            <p:ph idx="15"/>
          </p:nvPr>
        </p:nvSpPr>
        <p:spPr>
          <a:xfrm>
            <a:off x="456388" y="4044037"/>
            <a:ext cx="5525311" cy="317882"/>
          </a:xfrm>
        </p:spPr>
        <p:txBody>
          <a:bodyPr>
            <a:noAutofit/>
          </a:bodyPr>
          <a:lstStyle>
            <a:lvl1pPr marL="45720" indent="0">
              <a:lnSpc>
                <a:spcPct val="110000"/>
              </a:lnSpc>
              <a:spcAft>
                <a:spcPts val="600"/>
              </a:spcAft>
              <a:buNone/>
              <a:defRPr sz="1600" b="1">
                <a:solidFill>
                  <a:schemeClr val="accent2"/>
                </a:solidFill>
              </a:defRPr>
            </a:lvl1pPr>
            <a:lvl2pPr indent="-182880">
              <a:lnSpc>
                <a:spcPct val="110000"/>
              </a:lnSpc>
              <a:spcAft>
                <a:spcPts val="600"/>
              </a:spcAft>
              <a:defRPr sz="1600"/>
            </a:lvl2pPr>
            <a:lvl3pPr indent="-182880">
              <a:lnSpc>
                <a:spcPct val="110000"/>
              </a:lnSpc>
              <a:spcAft>
                <a:spcPts val="600"/>
              </a:spcAft>
              <a:defRPr sz="1400"/>
            </a:lvl3pPr>
            <a:lvl4pPr indent="-182880">
              <a:lnSpc>
                <a:spcPct val="110000"/>
              </a:lnSpc>
              <a:spcAft>
                <a:spcPts val="600"/>
              </a:spcAft>
              <a:defRPr sz="1200"/>
            </a:lvl4pPr>
            <a:lvl5pPr indent="-182880">
              <a:lnSpc>
                <a:spcPct val="110000"/>
              </a:lnSpc>
              <a:spcAft>
                <a:spcPts val="600"/>
              </a:spcAft>
              <a:defRPr sz="1200"/>
            </a:lvl5pPr>
          </a:lstStyle>
          <a:p>
            <a:pPr lvl="0"/>
            <a:r>
              <a:rPr lang="en-US"/>
              <a:t>Click to edit Master text styles</a:t>
            </a:r>
          </a:p>
        </p:txBody>
      </p:sp>
      <p:sp>
        <p:nvSpPr>
          <p:cNvPr id="11" name="Content Placeholder 2">
            <a:extLst>
              <a:ext uri="{FF2B5EF4-FFF2-40B4-BE49-F238E27FC236}">
                <a16:creationId xmlns:a16="http://schemas.microsoft.com/office/drawing/2014/main" id="{C238CD5C-6756-66BE-AB69-885B4795A589}"/>
              </a:ext>
            </a:extLst>
          </p:cNvPr>
          <p:cNvSpPr>
            <a:spLocks noGrp="1"/>
          </p:cNvSpPr>
          <p:nvPr>
            <p:ph idx="16"/>
          </p:nvPr>
        </p:nvSpPr>
        <p:spPr>
          <a:xfrm>
            <a:off x="6207717" y="4044037"/>
            <a:ext cx="5527084" cy="317882"/>
          </a:xfrm>
        </p:spPr>
        <p:txBody>
          <a:bodyPr>
            <a:noAutofit/>
          </a:bodyPr>
          <a:lstStyle>
            <a:lvl1pPr marL="45720" indent="0">
              <a:lnSpc>
                <a:spcPct val="110000"/>
              </a:lnSpc>
              <a:spcAft>
                <a:spcPts val="600"/>
              </a:spcAft>
              <a:buNone/>
              <a:defRPr sz="1600" b="1">
                <a:solidFill>
                  <a:schemeClr val="accent2"/>
                </a:solidFill>
              </a:defRPr>
            </a:lvl1pPr>
            <a:lvl2pPr indent="-182880">
              <a:lnSpc>
                <a:spcPct val="110000"/>
              </a:lnSpc>
              <a:spcAft>
                <a:spcPts val="600"/>
              </a:spcAft>
              <a:defRPr sz="1600"/>
            </a:lvl2pPr>
            <a:lvl3pPr indent="-182880">
              <a:lnSpc>
                <a:spcPct val="110000"/>
              </a:lnSpc>
              <a:spcAft>
                <a:spcPts val="600"/>
              </a:spcAft>
              <a:defRPr sz="1400"/>
            </a:lvl3pPr>
            <a:lvl4pPr indent="-182880">
              <a:lnSpc>
                <a:spcPct val="110000"/>
              </a:lnSpc>
              <a:spcAft>
                <a:spcPts val="600"/>
              </a:spcAft>
              <a:defRPr sz="1200"/>
            </a:lvl4pPr>
            <a:lvl5pPr indent="-182880">
              <a:lnSpc>
                <a:spcPct val="110000"/>
              </a:lnSpc>
              <a:spcAft>
                <a:spcPts val="600"/>
              </a:spcAft>
              <a:defRPr sz="1200"/>
            </a:lvl5pPr>
          </a:lstStyle>
          <a:p>
            <a:pPr lvl="0"/>
            <a:r>
              <a:rPr lang="en-US"/>
              <a:t>Click to edit Master text styles</a:t>
            </a:r>
          </a:p>
        </p:txBody>
      </p:sp>
      <p:sp>
        <p:nvSpPr>
          <p:cNvPr id="12" name="Content Placeholder 2">
            <a:extLst>
              <a:ext uri="{FF2B5EF4-FFF2-40B4-BE49-F238E27FC236}">
                <a16:creationId xmlns:a16="http://schemas.microsoft.com/office/drawing/2014/main" id="{DFE4125A-A081-8372-F50C-C275F51C01E6}"/>
              </a:ext>
            </a:extLst>
          </p:cNvPr>
          <p:cNvSpPr>
            <a:spLocks noGrp="1"/>
          </p:cNvSpPr>
          <p:nvPr>
            <p:ph idx="17"/>
          </p:nvPr>
        </p:nvSpPr>
        <p:spPr>
          <a:xfrm>
            <a:off x="6210701" y="4403098"/>
            <a:ext cx="5525311" cy="1997702"/>
          </a:xfrm>
        </p:spPr>
        <p:txBody>
          <a:bodyPr>
            <a:noAutofit/>
          </a:bodyPr>
          <a:lstStyle>
            <a:lvl1pPr marL="182880" indent="-182880">
              <a:lnSpc>
                <a:spcPct val="110000"/>
              </a:lnSpc>
              <a:spcBef>
                <a:spcPts val="0"/>
              </a:spcBef>
              <a:spcAft>
                <a:spcPts val="600"/>
              </a:spcAft>
              <a:buClr>
                <a:schemeClr val="accent1"/>
              </a:buClr>
              <a:defRPr sz="1600"/>
            </a:lvl1pPr>
            <a:lvl2pPr marL="365760" indent="-182880">
              <a:lnSpc>
                <a:spcPct val="110000"/>
              </a:lnSpc>
              <a:spcBef>
                <a:spcPts val="0"/>
              </a:spcBef>
              <a:spcAft>
                <a:spcPts val="600"/>
              </a:spcAft>
              <a:buClr>
                <a:schemeClr val="accent1"/>
              </a:buClr>
              <a:defRPr sz="1600"/>
            </a:lvl2pPr>
            <a:lvl3pPr marL="548640" indent="-182880">
              <a:lnSpc>
                <a:spcPct val="110000"/>
              </a:lnSpc>
              <a:spcBef>
                <a:spcPts val="0"/>
              </a:spcBef>
              <a:spcAft>
                <a:spcPts val="600"/>
              </a:spcAft>
              <a:buClr>
                <a:schemeClr val="accent1"/>
              </a:buClr>
              <a:defRPr sz="1600"/>
            </a:lvl3pPr>
            <a:lvl4pPr marL="731520" indent="-182880">
              <a:lnSpc>
                <a:spcPct val="110000"/>
              </a:lnSpc>
              <a:spcBef>
                <a:spcPts val="0"/>
              </a:spcBef>
              <a:spcAft>
                <a:spcPts val="600"/>
              </a:spcAft>
              <a:buClr>
                <a:schemeClr val="accent1"/>
              </a:buClr>
              <a:defRPr sz="1600"/>
            </a:lvl4pPr>
            <a:lvl5pPr marL="914400" indent="-182880">
              <a:lnSpc>
                <a:spcPct val="110000"/>
              </a:lnSpc>
              <a:spcBef>
                <a:spcPts val="0"/>
              </a:spcBef>
              <a:spcAft>
                <a:spcPts val="600"/>
              </a:spcAft>
              <a:buClr>
                <a:schemeClr val="accent1"/>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Box 2">
            <a:extLst>
              <a:ext uri="{FF2B5EF4-FFF2-40B4-BE49-F238E27FC236}">
                <a16:creationId xmlns:a16="http://schemas.microsoft.com/office/drawing/2014/main" id="{07D5BE1B-10F4-678D-7EDA-997A4A029FFF}"/>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tx1"/>
                </a:solidFill>
                <a:latin typeface="Plus Jakarta Sans" pitchFamily="2" charset="77"/>
                <a:ea typeface="+mn-ea"/>
                <a:cs typeface="Plus Jakarta Sans" pitchFamily="2" charset="77"/>
              </a:rPr>
              <a:t>August 2026  |  </a:t>
            </a:r>
            <a:fld id="{E0CA5E01-DEF4-FD47-A714-CBCDA278B9AB}" type="slidenum">
              <a:rPr lang="en-US" sz="1200" b="0" i="0" kern="1200" smtClean="0">
                <a:solidFill>
                  <a:schemeClr val="tx1"/>
                </a:solidFill>
                <a:latin typeface="Plus Jakarta Sans" pitchFamily="2" charset="77"/>
                <a:ea typeface="+mn-ea"/>
                <a:cs typeface="Plus Jakarta Sans" pitchFamily="2" charset="77"/>
              </a:rPr>
              <a:t>‹#›</a:t>
            </a:fld>
            <a:endParaRPr lang="en-US" sz="1200" b="0" i="0" kern="1200">
              <a:solidFill>
                <a:schemeClr val="tx1"/>
              </a:solidFill>
              <a:latin typeface="Plus Jakarta Sans" pitchFamily="2" charset="77"/>
              <a:ea typeface="+mn-ea"/>
              <a:cs typeface="Plus Jakarta Sans" pitchFamily="2" charset="77"/>
            </a:endParaRPr>
          </a:p>
        </p:txBody>
      </p:sp>
      <p:sp>
        <p:nvSpPr>
          <p:cNvPr id="7" name="TextBox 6">
            <a:extLst>
              <a:ext uri="{FF2B5EF4-FFF2-40B4-BE49-F238E27FC236}">
                <a16:creationId xmlns:a16="http://schemas.microsoft.com/office/drawing/2014/main" id="{2597CF2B-D8C9-6DD3-6A6D-1029FB0FFEC8}"/>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tx1"/>
                </a:solidFill>
                <a:latin typeface="Plus Jakarta Sans" pitchFamily="2" charset="77"/>
                <a:cs typeface="Plus Jakarta Sans" pitchFamily="2" charset="77"/>
              </a:rPr>
              <a:t>|  Toolkit Guide</a:t>
            </a:r>
          </a:p>
        </p:txBody>
      </p:sp>
      <p:pic>
        <p:nvPicPr>
          <p:cNvPr id="13" name="Picture 12">
            <a:extLst>
              <a:ext uri="{FF2B5EF4-FFF2-40B4-BE49-F238E27FC236}">
                <a16:creationId xmlns:a16="http://schemas.microsoft.com/office/drawing/2014/main" id="{8E9DE210-EAB6-12D1-FC0A-A314B96501F0}"/>
              </a:ext>
            </a:extLst>
          </p:cNvPr>
          <p:cNvPicPr>
            <a:picLocks noChangeAspect="1"/>
          </p:cNvPicPr>
          <p:nvPr userDrawn="1"/>
        </p:nvPicPr>
        <p:blipFill>
          <a:blip r:embed="rId2"/>
          <a:stretch>
            <a:fillRect/>
          </a:stretch>
        </p:blipFill>
        <p:spPr>
          <a:xfrm>
            <a:off x="455134" y="219904"/>
            <a:ext cx="2189056" cy="183476"/>
          </a:xfrm>
          <a:prstGeom prst="rect">
            <a:avLst/>
          </a:prstGeom>
        </p:spPr>
      </p:pic>
    </p:spTree>
    <p:extLst>
      <p:ext uri="{BB962C8B-B14F-4D97-AF65-F5344CB8AC3E}">
        <p14:creationId xmlns:p14="http://schemas.microsoft.com/office/powerpoint/2010/main" val="2458489111"/>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guide id="12" pos="3768" userDrawn="1">
          <p15:clr>
            <a:srgbClr val="FBAE40"/>
          </p15:clr>
        </p15:guide>
        <p15:guide id="13" pos="3912"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tos and Content 2">
    <p:bg>
      <p:bgPr>
        <a:solidFill>
          <a:schemeClr val="bg1"/>
        </a:solidFill>
        <a:effectLst/>
      </p:bgPr>
    </p:bg>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DAFB40CD-BE45-D3C0-0767-02A5692AEE91}"/>
              </a:ext>
            </a:extLst>
          </p:cNvPr>
          <p:cNvSpPr/>
          <p:nvPr userDrawn="1"/>
        </p:nvSpPr>
        <p:spPr>
          <a:xfrm>
            <a:off x="228599" y="1447800"/>
            <a:ext cx="4832669" cy="5175138"/>
          </a:xfrm>
          <a:prstGeom prst="roundRect">
            <a:avLst>
              <a:gd name="adj" fmla="val 3774"/>
            </a:avLst>
          </a:prstGeom>
          <a:solidFill>
            <a:srgbClr val="E5EAE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200" y="698445"/>
            <a:ext cx="11277600" cy="553329"/>
          </a:xfrm>
        </p:spPr>
        <p:txBody>
          <a:bodyPr>
            <a:normAutofit/>
          </a:bodyPr>
          <a:lstStyle>
            <a:lvl1pPr>
              <a:defRPr sz="3200"/>
            </a:lvl1pPr>
          </a:lstStyle>
          <a:p>
            <a:r>
              <a:rPr lang="en-US"/>
              <a:t>Click to edit Master title style</a:t>
            </a:r>
          </a:p>
        </p:txBody>
      </p:sp>
      <p:sp>
        <p:nvSpPr>
          <p:cNvPr id="4" name="Picture Placeholder 4">
            <a:extLst>
              <a:ext uri="{FF2B5EF4-FFF2-40B4-BE49-F238E27FC236}">
                <a16:creationId xmlns:a16="http://schemas.microsoft.com/office/drawing/2014/main" id="{0528DAA5-7A72-C0E2-226A-CB1428D0E585}"/>
              </a:ext>
            </a:extLst>
          </p:cNvPr>
          <p:cNvSpPr>
            <a:spLocks noGrp="1"/>
          </p:cNvSpPr>
          <p:nvPr>
            <p:ph type="pic" sz="quarter" idx="11"/>
          </p:nvPr>
        </p:nvSpPr>
        <p:spPr>
          <a:xfrm>
            <a:off x="4833306" y="1677946"/>
            <a:ext cx="3679438" cy="2243123"/>
          </a:xfrm>
          <a:solidFill>
            <a:schemeClr val="bg1">
              <a:lumMod val="95000"/>
            </a:schemeClr>
          </a:solidFill>
        </p:spPr>
        <p:txBody>
          <a:bodyPr>
            <a:normAutofit/>
          </a:bodyPr>
          <a:lstStyle>
            <a:lvl1pPr>
              <a:defRPr sz="2000"/>
            </a:lvl1pPr>
          </a:lstStyle>
          <a:p>
            <a:endParaRPr lang="en-US"/>
          </a:p>
        </p:txBody>
      </p:sp>
      <p:sp>
        <p:nvSpPr>
          <p:cNvPr id="5" name="Picture Placeholder 4">
            <a:extLst>
              <a:ext uri="{FF2B5EF4-FFF2-40B4-BE49-F238E27FC236}">
                <a16:creationId xmlns:a16="http://schemas.microsoft.com/office/drawing/2014/main" id="{6CD99C4B-9D53-C718-2FF7-DEFFAC5312E3}"/>
              </a:ext>
            </a:extLst>
          </p:cNvPr>
          <p:cNvSpPr>
            <a:spLocks noGrp="1"/>
          </p:cNvSpPr>
          <p:nvPr>
            <p:ph type="pic" sz="quarter" idx="12"/>
          </p:nvPr>
        </p:nvSpPr>
        <p:spPr>
          <a:xfrm>
            <a:off x="4833895" y="4149668"/>
            <a:ext cx="3678898" cy="2251131"/>
          </a:xfrm>
          <a:solidFill>
            <a:schemeClr val="bg1">
              <a:lumMod val="95000"/>
            </a:schemeClr>
          </a:solidFill>
        </p:spPr>
        <p:txBody>
          <a:bodyPr>
            <a:normAutofit/>
          </a:bodyPr>
          <a:lstStyle>
            <a:lvl1pPr>
              <a:defRPr sz="2000"/>
            </a:lvl1pPr>
          </a:lstStyle>
          <a:p>
            <a:endParaRPr lang="en-US"/>
          </a:p>
        </p:txBody>
      </p:sp>
      <p:sp>
        <p:nvSpPr>
          <p:cNvPr id="6" name="Content Placeholder 2">
            <a:extLst>
              <a:ext uri="{FF2B5EF4-FFF2-40B4-BE49-F238E27FC236}">
                <a16:creationId xmlns:a16="http://schemas.microsoft.com/office/drawing/2014/main" id="{EE577AB6-DF26-3FE6-08D4-6968F99C089B}"/>
              </a:ext>
            </a:extLst>
          </p:cNvPr>
          <p:cNvSpPr>
            <a:spLocks noGrp="1"/>
          </p:cNvSpPr>
          <p:nvPr>
            <p:ph idx="13"/>
          </p:nvPr>
        </p:nvSpPr>
        <p:spPr>
          <a:xfrm>
            <a:off x="457200" y="1677946"/>
            <a:ext cx="4147507" cy="4722854"/>
          </a:xfrm>
        </p:spPr>
        <p:txBody>
          <a:bodyPr>
            <a:noAutofit/>
          </a:bodyPr>
          <a:lstStyle>
            <a:lvl1pPr marL="182880" indent="-182880">
              <a:lnSpc>
                <a:spcPct val="110000"/>
              </a:lnSpc>
              <a:spcBef>
                <a:spcPts val="0"/>
              </a:spcBef>
              <a:spcAft>
                <a:spcPts val="600"/>
              </a:spcAft>
              <a:buClr>
                <a:schemeClr val="accent1"/>
              </a:buClr>
              <a:defRPr sz="1600"/>
            </a:lvl1pPr>
            <a:lvl2pPr marL="365760" indent="-182880">
              <a:lnSpc>
                <a:spcPct val="110000"/>
              </a:lnSpc>
              <a:spcBef>
                <a:spcPts val="0"/>
              </a:spcBef>
              <a:spcAft>
                <a:spcPts val="600"/>
              </a:spcAft>
              <a:buClr>
                <a:schemeClr val="accent1"/>
              </a:buClr>
              <a:defRPr sz="1600"/>
            </a:lvl2pPr>
            <a:lvl3pPr marL="548640" indent="-182880">
              <a:lnSpc>
                <a:spcPct val="110000"/>
              </a:lnSpc>
              <a:spcBef>
                <a:spcPts val="0"/>
              </a:spcBef>
              <a:spcAft>
                <a:spcPts val="600"/>
              </a:spcAft>
              <a:buClr>
                <a:schemeClr val="accent1"/>
              </a:buClr>
              <a:defRPr sz="1600"/>
            </a:lvl3pPr>
            <a:lvl4pPr marL="731520" indent="-182880">
              <a:lnSpc>
                <a:spcPct val="110000"/>
              </a:lnSpc>
              <a:spcBef>
                <a:spcPts val="0"/>
              </a:spcBef>
              <a:spcAft>
                <a:spcPts val="600"/>
              </a:spcAft>
              <a:buClr>
                <a:schemeClr val="accent1"/>
              </a:buClr>
              <a:defRPr sz="1600"/>
            </a:lvl4pPr>
            <a:lvl5pPr marL="914400" indent="-182880">
              <a:lnSpc>
                <a:spcPct val="110000"/>
              </a:lnSpc>
              <a:spcBef>
                <a:spcPts val="0"/>
              </a:spcBef>
              <a:spcAft>
                <a:spcPts val="600"/>
              </a:spcAft>
              <a:buClr>
                <a:schemeClr val="accent1"/>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Box 2">
            <a:extLst>
              <a:ext uri="{FF2B5EF4-FFF2-40B4-BE49-F238E27FC236}">
                <a16:creationId xmlns:a16="http://schemas.microsoft.com/office/drawing/2014/main" id="{07D5BE1B-10F4-678D-7EDA-997A4A029FFF}"/>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tx1"/>
                </a:solidFill>
                <a:latin typeface="Plus Jakarta Sans" pitchFamily="2" charset="77"/>
                <a:ea typeface="+mn-ea"/>
                <a:cs typeface="Plus Jakarta Sans" pitchFamily="2" charset="77"/>
              </a:rPr>
              <a:t>August 2026  |  </a:t>
            </a:r>
            <a:fld id="{2FD1AB66-C414-2042-86C6-1F44E21BF0F9}" type="slidenum">
              <a:rPr lang="en-US" sz="1200" b="0" i="0" kern="1200" smtClean="0">
                <a:solidFill>
                  <a:schemeClr val="tx1"/>
                </a:solidFill>
                <a:latin typeface="Plus Jakarta Sans" pitchFamily="2" charset="77"/>
                <a:ea typeface="+mn-ea"/>
                <a:cs typeface="Plus Jakarta Sans" pitchFamily="2" charset="77"/>
              </a:rPr>
              <a:t>‹#›</a:t>
            </a:fld>
            <a:endParaRPr lang="en-US" sz="1200" b="0" i="0" kern="1200">
              <a:solidFill>
                <a:schemeClr val="tx1"/>
              </a:solidFill>
              <a:latin typeface="Plus Jakarta Sans" pitchFamily="2" charset="77"/>
              <a:ea typeface="+mn-ea"/>
              <a:cs typeface="Plus Jakarta Sans" pitchFamily="2" charset="77"/>
            </a:endParaRPr>
          </a:p>
        </p:txBody>
      </p:sp>
      <p:sp>
        <p:nvSpPr>
          <p:cNvPr id="7" name="TextBox 6">
            <a:extLst>
              <a:ext uri="{FF2B5EF4-FFF2-40B4-BE49-F238E27FC236}">
                <a16:creationId xmlns:a16="http://schemas.microsoft.com/office/drawing/2014/main" id="{2597CF2B-D8C9-6DD3-6A6D-1029FB0FFEC8}"/>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tx1"/>
                </a:solidFill>
                <a:latin typeface="Plus Jakarta Sans" pitchFamily="2" charset="77"/>
                <a:cs typeface="Plus Jakarta Sans" pitchFamily="2" charset="77"/>
              </a:rPr>
              <a:t>|  Toolkit Guide</a:t>
            </a:r>
          </a:p>
        </p:txBody>
      </p:sp>
      <p:sp>
        <p:nvSpPr>
          <p:cNvPr id="15" name="Content Placeholder 2">
            <a:extLst>
              <a:ext uri="{FF2B5EF4-FFF2-40B4-BE49-F238E27FC236}">
                <a16:creationId xmlns:a16="http://schemas.microsoft.com/office/drawing/2014/main" id="{5DD5B126-B046-C8DA-3AC0-44669A49322A}"/>
              </a:ext>
            </a:extLst>
          </p:cNvPr>
          <p:cNvSpPr>
            <a:spLocks noGrp="1"/>
          </p:cNvSpPr>
          <p:nvPr>
            <p:ph idx="14"/>
          </p:nvPr>
        </p:nvSpPr>
        <p:spPr>
          <a:xfrm>
            <a:off x="8740755" y="1677946"/>
            <a:ext cx="2994045" cy="2243123"/>
          </a:xfrm>
        </p:spPr>
        <p:txBody>
          <a:bodyPr anchor="ctr">
            <a:noAutofit/>
          </a:bodyPr>
          <a:lstStyle>
            <a:lvl1pPr marL="182880" indent="-182880">
              <a:lnSpc>
                <a:spcPct val="110000"/>
              </a:lnSpc>
              <a:spcBef>
                <a:spcPts val="0"/>
              </a:spcBef>
              <a:spcAft>
                <a:spcPts val="600"/>
              </a:spcAft>
              <a:buClr>
                <a:schemeClr val="accent1"/>
              </a:buClr>
              <a:defRPr sz="1600"/>
            </a:lvl1pPr>
            <a:lvl2pPr marL="365760" indent="-182880">
              <a:lnSpc>
                <a:spcPct val="110000"/>
              </a:lnSpc>
              <a:spcBef>
                <a:spcPts val="0"/>
              </a:spcBef>
              <a:spcAft>
                <a:spcPts val="600"/>
              </a:spcAft>
              <a:buClr>
                <a:schemeClr val="accent1"/>
              </a:buClr>
              <a:defRPr sz="1600"/>
            </a:lvl2pPr>
            <a:lvl3pPr marL="548640" indent="-182880">
              <a:lnSpc>
                <a:spcPct val="110000"/>
              </a:lnSpc>
              <a:spcBef>
                <a:spcPts val="0"/>
              </a:spcBef>
              <a:spcAft>
                <a:spcPts val="600"/>
              </a:spcAft>
              <a:buClr>
                <a:schemeClr val="accent1"/>
              </a:buClr>
              <a:defRPr sz="1600"/>
            </a:lvl3pPr>
            <a:lvl4pPr marL="731520" indent="-182880">
              <a:lnSpc>
                <a:spcPct val="110000"/>
              </a:lnSpc>
              <a:spcBef>
                <a:spcPts val="0"/>
              </a:spcBef>
              <a:spcAft>
                <a:spcPts val="600"/>
              </a:spcAft>
              <a:buClr>
                <a:schemeClr val="accent1"/>
              </a:buClr>
              <a:defRPr sz="1600"/>
            </a:lvl4pPr>
            <a:lvl5pPr marL="914400" indent="-182880">
              <a:lnSpc>
                <a:spcPct val="110000"/>
              </a:lnSpc>
              <a:spcBef>
                <a:spcPts val="0"/>
              </a:spcBef>
              <a:spcAft>
                <a:spcPts val="600"/>
              </a:spcAft>
              <a:buClr>
                <a:schemeClr val="accent1"/>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2">
            <a:extLst>
              <a:ext uri="{FF2B5EF4-FFF2-40B4-BE49-F238E27FC236}">
                <a16:creationId xmlns:a16="http://schemas.microsoft.com/office/drawing/2014/main" id="{73C78764-8EF2-276E-5CE6-471F7A8EFCAC}"/>
              </a:ext>
            </a:extLst>
          </p:cNvPr>
          <p:cNvSpPr>
            <a:spLocks noGrp="1"/>
          </p:cNvSpPr>
          <p:nvPr>
            <p:ph idx="15"/>
          </p:nvPr>
        </p:nvSpPr>
        <p:spPr>
          <a:xfrm>
            <a:off x="8740755" y="4148529"/>
            <a:ext cx="2994045" cy="2243123"/>
          </a:xfrm>
        </p:spPr>
        <p:txBody>
          <a:bodyPr anchor="ctr">
            <a:noAutofit/>
          </a:bodyPr>
          <a:lstStyle>
            <a:lvl1pPr marL="182880" indent="-182880">
              <a:lnSpc>
                <a:spcPct val="110000"/>
              </a:lnSpc>
              <a:spcBef>
                <a:spcPts val="0"/>
              </a:spcBef>
              <a:spcAft>
                <a:spcPts val="600"/>
              </a:spcAft>
              <a:buClr>
                <a:schemeClr val="accent1"/>
              </a:buClr>
              <a:defRPr sz="1600"/>
            </a:lvl1pPr>
            <a:lvl2pPr marL="365760" indent="-182880">
              <a:lnSpc>
                <a:spcPct val="110000"/>
              </a:lnSpc>
              <a:spcBef>
                <a:spcPts val="0"/>
              </a:spcBef>
              <a:spcAft>
                <a:spcPts val="600"/>
              </a:spcAft>
              <a:buClr>
                <a:schemeClr val="accent1"/>
              </a:buClr>
              <a:defRPr sz="1600"/>
            </a:lvl2pPr>
            <a:lvl3pPr marL="548640" indent="-182880">
              <a:lnSpc>
                <a:spcPct val="110000"/>
              </a:lnSpc>
              <a:spcBef>
                <a:spcPts val="0"/>
              </a:spcBef>
              <a:spcAft>
                <a:spcPts val="600"/>
              </a:spcAft>
              <a:buClr>
                <a:schemeClr val="accent1"/>
              </a:buClr>
              <a:defRPr sz="1600"/>
            </a:lvl3pPr>
            <a:lvl4pPr marL="731520" indent="-182880">
              <a:lnSpc>
                <a:spcPct val="110000"/>
              </a:lnSpc>
              <a:spcBef>
                <a:spcPts val="0"/>
              </a:spcBef>
              <a:spcAft>
                <a:spcPts val="600"/>
              </a:spcAft>
              <a:buClr>
                <a:schemeClr val="accent1"/>
              </a:buClr>
              <a:defRPr sz="1600"/>
            </a:lvl4pPr>
            <a:lvl5pPr marL="914400" indent="-182880">
              <a:lnSpc>
                <a:spcPct val="110000"/>
              </a:lnSpc>
              <a:spcBef>
                <a:spcPts val="0"/>
              </a:spcBef>
              <a:spcAft>
                <a:spcPts val="600"/>
              </a:spcAft>
              <a:buClr>
                <a:schemeClr val="accent1"/>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E7BC75FC-F618-76F2-371E-0E5EAC2C2449}"/>
              </a:ext>
            </a:extLst>
          </p:cNvPr>
          <p:cNvPicPr>
            <a:picLocks noChangeAspect="1"/>
          </p:cNvPicPr>
          <p:nvPr userDrawn="1"/>
        </p:nvPicPr>
        <p:blipFill>
          <a:blip r:embed="rId2"/>
          <a:stretch>
            <a:fillRect/>
          </a:stretch>
        </p:blipFill>
        <p:spPr>
          <a:xfrm>
            <a:off x="455134" y="219904"/>
            <a:ext cx="2189056" cy="183476"/>
          </a:xfrm>
          <a:prstGeom prst="rect">
            <a:avLst/>
          </a:prstGeom>
        </p:spPr>
      </p:pic>
    </p:spTree>
    <p:extLst>
      <p:ext uri="{BB962C8B-B14F-4D97-AF65-F5344CB8AC3E}">
        <p14:creationId xmlns:p14="http://schemas.microsoft.com/office/powerpoint/2010/main" val="2049991125"/>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guide id="12" pos="3768" userDrawn="1">
          <p15:clr>
            <a:srgbClr val="FBAE40"/>
          </p15:clr>
        </p15:guide>
        <p15:guide id="13" pos="3912"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88D0A9-D4A7-F795-C302-B6999BA3F69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4CE5402-B152-8F00-1D7E-E1ECDEB424E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7634508-F3D2-9E51-57E4-9E90008934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50">
                <a:solidFill>
                  <a:schemeClr val="tx1"/>
                </a:solidFill>
                <a:latin typeface="Plus Jakarta Sans" pitchFamily="2" charset="77"/>
                <a:cs typeface="Plus Jakarta Sans" pitchFamily="2" charset="77"/>
              </a:defRPr>
            </a:lvl1pPr>
          </a:lstStyle>
          <a:p>
            <a:fld id="{7CB0AE2D-7C63-3749-A4E1-87CEF75F1763}" type="datetime1">
              <a:rPr lang="en-US" smtClean="0"/>
              <a:pPr/>
              <a:t>8/12/2026</a:t>
            </a:fld>
            <a:endParaRPr lang="en-US"/>
          </a:p>
        </p:txBody>
      </p:sp>
      <p:sp>
        <p:nvSpPr>
          <p:cNvPr id="5" name="Footer Placeholder 4">
            <a:extLst>
              <a:ext uri="{FF2B5EF4-FFF2-40B4-BE49-F238E27FC236}">
                <a16:creationId xmlns:a16="http://schemas.microsoft.com/office/drawing/2014/main" id="{71EBB93D-FF58-63A7-588D-42E6F6F4D87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50">
                <a:solidFill>
                  <a:schemeClr val="tx1"/>
                </a:solidFill>
                <a:latin typeface="Plus Jakarta Sans" pitchFamily="2" charset="77"/>
                <a:cs typeface="Plus Jakarta Sans" pitchFamily="2" charset="77"/>
              </a:defRPr>
            </a:lvl1pPr>
          </a:lstStyle>
          <a:p>
            <a:endParaRPr lang="en-US"/>
          </a:p>
        </p:txBody>
      </p:sp>
      <p:sp>
        <p:nvSpPr>
          <p:cNvPr id="6" name="Slide Number Placeholder 5">
            <a:extLst>
              <a:ext uri="{FF2B5EF4-FFF2-40B4-BE49-F238E27FC236}">
                <a16:creationId xmlns:a16="http://schemas.microsoft.com/office/drawing/2014/main" id="{AF9D7039-5D38-D956-2265-8FF0C8D979A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50">
                <a:solidFill>
                  <a:schemeClr val="tx1"/>
                </a:solidFill>
                <a:latin typeface="Plus Jakarta Sans" pitchFamily="2" charset="77"/>
                <a:cs typeface="Plus Jakarta Sans" pitchFamily="2" charset="77"/>
              </a:defRPr>
            </a:lvl1pPr>
          </a:lstStyle>
          <a:p>
            <a:fld id="{A1B9DEC3-97AA-8142-AC72-D0FC5B5EED30}" type="slidenum">
              <a:rPr lang="en-US" smtClean="0"/>
              <a:pPr/>
              <a:t>‹#›</a:t>
            </a:fld>
            <a:endParaRPr lang="en-US"/>
          </a:p>
        </p:txBody>
      </p:sp>
    </p:spTree>
    <p:extLst>
      <p:ext uri="{BB962C8B-B14F-4D97-AF65-F5344CB8AC3E}">
        <p14:creationId xmlns:p14="http://schemas.microsoft.com/office/powerpoint/2010/main" val="2899311669"/>
      </p:ext>
    </p:extLst>
  </p:cSld>
  <p:clrMap bg1="lt1" tx1="dk1" bg2="lt2" tx2="dk2" accent1="accent1" accent2="accent2" accent3="accent3" accent4="accent4" accent5="accent5" accent6="accent6" hlink="hlink" folHlink="folHlink"/>
  <p:sldLayoutIdLst>
    <p:sldLayoutId id="2147483675" r:id="rId1"/>
    <p:sldLayoutId id="2147483649" r:id="rId2"/>
    <p:sldLayoutId id="2147483679" r:id="rId3"/>
    <p:sldLayoutId id="2147483676" r:id="rId4"/>
    <p:sldLayoutId id="2147483677" r:id="rId5"/>
    <p:sldLayoutId id="2147483662" r:id="rId6"/>
    <p:sldLayoutId id="2147483669" r:id="rId7"/>
    <p:sldLayoutId id="2147483670" r:id="rId8"/>
    <p:sldLayoutId id="2147483671" r:id="rId9"/>
    <p:sldLayoutId id="2147483672" r:id="rId10"/>
    <p:sldLayoutId id="2147483673" r:id="rId11"/>
    <p:sldLayoutId id="2147483674" r:id="rId12"/>
    <p:sldLayoutId id="2147483680" r:id="rId13"/>
  </p:sldLayoutIdLst>
  <p:hf hdr="0" ftr="0" dt="0"/>
  <p:txStyles>
    <p:titleStyle>
      <a:lvl1pPr algn="l" defTabSz="914400" rtl="0" eaLnBrk="1" latinLnBrk="0" hangingPunct="1">
        <a:lnSpc>
          <a:spcPct val="90000"/>
        </a:lnSpc>
        <a:spcBef>
          <a:spcPct val="0"/>
        </a:spcBef>
        <a:buNone/>
        <a:defRPr sz="4000" b="1" i="0" kern="1200">
          <a:solidFill>
            <a:schemeClr val="tx1"/>
          </a:solidFill>
          <a:latin typeface="Plus Jakarta Sans" pitchFamily="2" charset="77"/>
          <a:ea typeface="+mj-ea"/>
          <a:cs typeface="Plus Jakarta Sans" pitchFamily="2" charset="77"/>
        </a:defRPr>
      </a:lvl1pPr>
    </p:titleStyle>
    <p:body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cfnc.org/nc-college-connect/"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hyperlink" Target="https://www.cfnc.org/nc-college-connect/" TargetMode="Externa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2.xml"/><Relationship Id="rId4" Type="http://schemas.openxmlformats.org/officeDocument/2006/relationships/image" Target="../media/image21.jpeg"/></Relationships>
</file>

<file path=ppt/slides/_rels/slide1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hyperlink" Target="https://www.cfnc.org/education-professionals/nc-college-connect-ed/"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hyperlink" Target="http://www.cfnc.org/" TargetMode="External"/><Relationship Id="rId4" Type="http://schemas.openxmlformats.org/officeDocument/2006/relationships/hyperlink" Target="http://nccollegeconnect.org/"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nccollegeconnect.org/" TargetMode="External"/><Relationship Id="rId2" Type="http://schemas.openxmlformats.org/officeDocument/2006/relationships/hyperlink" Target="https://www.cfnc.org/education-professionals/nc-college-connect-ed/" TargetMode="Externa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hyperlink" Target="https://www.cfnc.org/education-professionals/nc-college-connect-ed/" TargetMode="Externa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www.cfnc.org/education-professionals/nc-college-connect-ed/" TargetMode="Externa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hyperlink" Target="https://www.cfnc.org/education-professionals/nc-college-connect-ed/" TargetMode="Externa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emf"/><Relationship Id="rId1" Type="http://schemas.openxmlformats.org/officeDocument/2006/relationships/slideLayout" Target="../slideLayouts/slideLayout13.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www.cfnc.org/education-professionals/nc-college-connect-ed/" TargetMode="Externa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hyperlink" Target="https://www.cfnc.org/education-professionals/nc-college-connect-ed/"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2" Type="http://schemas.openxmlformats.org/officeDocument/2006/relationships/hyperlink" Target="https://www.cfnc.org/nc-college-connect/"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hyperlink" Target="https://www.cfnc.org/nc-college-connect/"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E952DFD-B5EB-C7E6-C7F6-8B44A1141CA8}"/>
              </a:ext>
            </a:extLst>
          </p:cNvPr>
          <p:cNvSpPr>
            <a:spLocks noGrp="1"/>
          </p:cNvSpPr>
          <p:nvPr>
            <p:ph type="ctrTitle"/>
          </p:nvPr>
        </p:nvSpPr>
        <p:spPr>
          <a:xfrm>
            <a:off x="741680" y="1506063"/>
            <a:ext cx="6664960" cy="2387600"/>
          </a:xfrm>
        </p:spPr>
        <p:txBody>
          <a:bodyPr>
            <a:normAutofit/>
          </a:bodyPr>
          <a:lstStyle/>
          <a:p>
            <a:r>
              <a:rPr lang="en-US">
                <a:latin typeface="Plus Jakarta Sans"/>
                <a:cs typeface="Plus Jakarta Sans"/>
              </a:rPr>
              <a:t>NC Connect </a:t>
            </a:r>
            <a:br>
              <a:rPr lang="en-US"/>
            </a:br>
            <a:r>
              <a:rPr lang="en-US">
                <a:latin typeface="Plus Jakarta Sans"/>
                <a:cs typeface="Plus Jakarta Sans"/>
              </a:rPr>
              <a:t>Toolkit Guide</a:t>
            </a:r>
          </a:p>
        </p:txBody>
      </p:sp>
      <p:sp>
        <p:nvSpPr>
          <p:cNvPr id="9" name="Subtitle 8">
            <a:extLst>
              <a:ext uri="{FF2B5EF4-FFF2-40B4-BE49-F238E27FC236}">
                <a16:creationId xmlns:a16="http://schemas.microsoft.com/office/drawing/2014/main" id="{F3D10A7D-10F1-C984-4948-5DE6FAC8F60B}"/>
              </a:ext>
            </a:extLst>
          </p:cNvPr>
          <p:cNvSpPr>
            <a:spLocks noGrp="1"/>
          </p:cNvSpPr>
          <p:nvPr>
            <p:ph type="subTitle" idx="1"/>
          </p:nvPr>
        </p:nvSpPr>
        <p:spPr>
          <a:xfrm>
            <a:off x="741680" y="4329448"/>
            <a:ext cx="3962400" cy="1426723"/>
          </a:xfrm>
        </p:spPr>
        <p:txBody>
          <a:bodyPr/>
          <a:lstStyle/>
          <a:p>
            <a:r>
              <a:rPr lang="en-US"/>
              <a:t>Resources to Share With Your Students, Networks &amp; Communities</a:t>
            </a:r>
          </a:p>
        </p:txBody>
      </p:sp>
    </p:spTree>
    <p:extLst>
      <p:ext uri="{BB962C8B-B14F-4D97-AF65-F5344CB8AC3E}">
        <p14:creationId xmlns:p14="http://schemas.microsoft.com/office/powerpoint/2010/main" val="33604318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44A768-7CD3-B318-9D7B-6F1A729BBD0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0875B09-2DFE-101C-8F9E-A78807B9731C}"/>
              </a:ext>
            </a:extLst>
          </p:cNvPr>
          <p:cNvSpPr>
            <a:spLocks noGrp="1"/>
          </p:cNvSpPr>
          <p:nvPr>
            <p:ph type="title"/>
          </p:nvPr>
        </p:nvSpPr>
        <p:spPr/>
        <p:txBody>
          <a:bodyPr/>
          <a:lstStyle/>
          <a:p>
            <a:r>
              <a:rPr lang="en-US"/>
              <a:t>Post Copy: Option #3</a:t>
            </a:r>
          </a:p>
        </p:txBody>
      </p:sp>
      <p:sp>
        <p:nvSpPr>
          <p:cNvPr id="8" name="Content Placeholder 7">
            <a:extLst>
              <a:ext uri="{FF2B5EF4-FFF2-40B4-BE49-F238E27FC236}">
                <a16:creationId xmlns:a16="http://schemas.microsoft.com/office/drawing/2014/main" id="{7EB963C6-7A51-178A-50DF-F288C0C47236}"/>
              </a:ext>
            </a:extLst>
          </p:cNvPr>
          <p:cNvSpPr>
            <a:spLocks noGrp="1"/>
          </p:cNvSpPr>
          <p:nvPr>
            <p:ph idx="1"/>
          </p:nvPr>
        </p:nvSpPr>
        <p:spPr>
          <a:xfrm>
            <a:off x="457200" y="1447800"/>
            <a:ext cx="5524500" cy="4956121"/>
          </a:xfrm>
        </p:spPr>
        <p:txBody>
          <a:bodyPr anchor="t">
            <a:noAutofit/>
          </a:bodyPr>
          <a:lstStyle/>
          <a:p>
            <a:pPr marL="0" indent="0">
              <a:buNone/>
            </a:pPr>
            <a:r>
              <a:rPr lang="en-US" b="1">
                <a:solidFill>
                  <a:schemeClr val="accent2"/>
                </a:solidFill>
              </a:rPr>
              <a:t>X (Twitter) Copy</a:t>
            </a:r>
          </a:p>
          <a:p>
            <a:pPr marL="0" indent="0">
              <a:buNone/>
            </a:pPr>
            <a:r>
              <a:rPr lang="en-US" sz="1200"/>
              <a:t>Your college goals are well within reach, NC public HS seniors! 🙌 </a:t>
            </a:r>
            <a:r>
              <a:rPr lang="en-US" sz="1200" b="1"/>
              <a:t>#</a:t>
            </a:r>
            <a:r>
              <a:rPr lang="en-US" sz="1200" b="1" err="1"/>
              <a:t>NCCollegeConnect</a:t>
            </a:r>
            <a:r>
              <a:rPr lang="en-US" sz="1200" b="1"/>
              <a:t> </a:t>
            </a:r>
            <a:r>
              <a:rPr lang="en-US" sz="1200"/>
              <a:t>bypasses traditional hurdles to give you a direct route to select higher education options. Find out more at </a:t>
            </a:r>
            <a:r>
              <a:rPr lang="en-US" sz="1200" err="1">
                <a:hlinkClick r:id="rId2"/>
              </a:rPr>
              <a:t>NCCollegeConnect.org</a:t>
            </a:r>
            <a:r>
              <a:rPr lang="en-US" sz="1200"/>
              <a:t>!  </a:t>
            </a:r>
            <a:endParaRPr lang="en-US" sz="1000"/>
          </a:p>
        </p:txBody>
      </p:sp>
      <p:sp>
        <p:nvSpPr>
          <p:cNvPr id="10" name="Content Placeholder 9">
            <a:extLst>
              <a:ext uri="{FF2B5EF4-FFF2-40B4-BE49-F238E27FC236}">
                <a16:creationId xmlns:a16="http://schemas.microsoft.com/office/drawing/2014/main" id="{BC7CDA9B-0DCC-02F2-F503-552AC4174C78}"/>
              </a:ext>
            </a:extLst>
          </p:cNvPr>
          <p:cNvSpPr>
            <a:spLocks noGrp="1"/>
          </p:cNvSpPr>
          <p:nvPr>
            <p:ph idx="4294967295"/>
          </p:nvPr>
        </p:nvSpPr>
        <p:spPr>
          <a:xfrm>
            <a:off x="6210302" y="1447800"/>
            <a:ext cx="5643280" cy="4956121"/>
          </a:xfrm>
        </p:spPr>
        <p:txBody>
          <a:bodyPr anchor="t">
            <a:noAutofit/>
          </a:bodyPr>
          <a:lstStyle/>
          <a:p>
            <a:pPr marL="0" indent="0">
              <a:lnSpc>
                <a:spcPct val="130000"/>
              </a:lnSpc>
              <a:spcBef>
                <a:spcPts val="0"/>
              </a:spcBef>
              <a:buClr>
                <a:schemeClr val="accent1"/>
              </a:buClr>
              <a:buNone/>
            </a:pPr>
            <a:r>
              <a:rPr lang="en-US" sz="2000" b="1">
                <a:solidFill>
                  <a:schemeClr val="accent2"/>
                </a:solidFill>
              </a:rPr>
              <a:t>Facebook/Instagram Copy</a:t>
            </a:r>
          </a:p>
          <a:p>
            <a:pPr marL="45720" indent="0" fontAlgn="base">
              <a:buNone/>
            </a:pPr>
            <a:r>
              <a:rPr lang="en-US" sz="1200"/>
              <a:t>✨ Intrigued by what comes after graduation? Your higher education journey is closer than you think!  </a:t>
            </a:r>
          </a:p>
          <a:p>
            <a:pPr marL="45720" indent="0" fontAlgn="base">
              <a:buNone/>
            </a:pPr>
            <a:r>
              <a:rPr lang="en-US" sz="1200" b="1">
                <a:latin typeface="Plus Jakarta Sans"/>
                <a:cs typeface="Plus Jakarta Sans"/>
              </a:rPr>
              <a:t>#</a:t>
            </a:r>
            <a:r>
              <a:rPr lang="en-US" sz="1200" b="1" err="1">
                <a:latin typeface="Plus Jakarta Sans"/>
                <a:cs typeface="Plus Jakarta Sans"/>
              </a:rPr>
              <a:t>NCCollegeConnect</a:t>
            </a:r>
            <a:r>
              <a:rPr lang="en-US" sz="1200" b="1">
                <a:latin typeface="Plus Jakarta Sans"/>
                <a:cs typeface="Plus Jakarta Sans"/>
              </a:rPr>
              <a:t> </a:t>
            </a:r>
            <a:r>
              <a:rPr lang="en-US" sz="1200">
                <a:latin typeface="Plus Jakarta Sans"/>
                <a:cs typeface="Plus Jakarta Sans"/>
              </a:rPr>
              <a:t>is here to streamline your path. NC public high school seniors who meet the program's requirements are directly admitted to participating colleges and universities across the state. No high-stakes testing or long essays required.  </a:t>
            </a:r>
          </a:p>
          <a:p>
            <a:pPr marL="45720" indent="0">
              <a:buNone/>
            </a:pPr>
            <a:r>
              <a:rPr lang="en-US" sz="1200">
                <a:latin typeface="Plus Jakarta Sans"/>
                <a:cs typeface="Plus Jakarta Sans"/>
              </a:rPr>
              <a:t>Look out for your official direct admission letter. From there, getting started is simple:  </a:t>
            </a:r>
          </a:p>
          <a:p>
            <a:pPr marL="45720" indent="0" fontAlgn="base">
              <a:buNone/>
            </a:pPr>
            <a:r>
              <a:rPr lang="en-US" sz="1200">
                <a:latin typeface="Plus Jakarta Sans"/>
                <a:cs typeface="Plus Jakarta Sans"/>
              </a:rPr>
              <a:t>✅ Log on to the portal to view your personalized college matches</a:t>
            </a:r>
            <a:endParaRPr lang="en-US" sz="1200"/>
          </a:p>
          <a:p>
            <a:pPr marL="45720" indent="0" fontAlgn="base">
              <a:buNone/>
            </a:pPr>
            <a:r>
              <a:rPr lang="en-US" sz="1200">
                <a:latin typeface="Plus Jakarta Sans"/>
                <a:cs typeface="Plus Jakarta Sans"/>
              </a:rPr>
              <a:t>✅ Complete the quick form at the institutions you love </a:t>
            </a:r>
            <a:endParaRPr lang="en-US" sz="1200"/>
          </a:p>
          <a:p>
            <a:pPr marL="45720" indent="0" fontAlgn="base">
              <a:buNone/>
            </a:pPr>
            <a:r>
              <a:rPr lang="en-US" sz="1200">
                <a:latin typeface="Plus Jakarta Sans"/>
                <a:cs typeface="Plus Jakarta Sans"/>
              </a:rPr>
              <a:t>✅ Keep your academic momentum going through graduation </a:t>
            </a:r>
          </a:p>
          <a:p>
            <a:pPr marL="45720" indent="0" fontAlgn="base">
              <a:buNone/>
            </a:pPr>
            <a:r>
              <a:rPr lang="en-US" sz="1200">
                <a:latin typeface="Plus Jakarta Sans"/>
                <a:cs typeface="Plus Jakarta Sans"/>
              </a:rPr>
              <a:t>Open the door to a bright, positive future today at </a:t>
            </a:r>
            <a:r>
              <a:rPr lang="en-US" sz="1200">
                <a:latin typeface="Plus Jakarta Sans"/>
                <a:cs typeface="Plus Jakarta Sans"/>
                <a:hlinkClick r:id="rId2"/>
              </a:rPr>
              <a:t>NCCollegeConnect.org</a:t>
            </a:r>
            <a:r>
              <a:rPr lang="en-US" sz="1200">
                <a:latin typeface="Plus Jakarta Sans"/>
                <a:cs typeface="Plus Jakarta Sans"/>
              </a:rPr>
              <a:t>.  </a:t>
            </a:r>
          </a:p>
        </p:txBody>
      </p:sp>
    </p:spTree>
    <p:extLst>
      <p:ext uri="{BB962C8B-B14F-4D97-AF65-F5344CB8AC3E}">
        <p14:creationId xmlns:p14="http://schemas.microsoft.com/office/powerpoint/2010/main" val="31839496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5433CC-985E-6A08-B503-049ADDADFC8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6BF2F9B-9A87-719E-D589-DC997817C6B8}"/>
              </a:ext>
            </a:extLst>
          </p:cNvPr>
          <p:cNvSpPr>
            <a:spLocks noGrp="1"/>
          </p:cNvSpPr>
          <p:nvPr>
            <p:ph type="title"/>
          </p:nvPr>
        </p:nvSpPr>
        <p:spPr/>
        <p:txBody>
          <a:bodyPr/>
          <a:lstStyle/>
          <a:p>
            <a:r>
              <a:rPr lang="en-US"/>
              <a:t>Post Copy: Option #4</a:t>
            </a:r>
          </a:p>
        </p:txBody>
      </p:sp>
      <p:sp>
        <p:nvSpPr>
          <p:cNvPr id="8" name="Content Placeholder 7">
            <a:extLst>
              <a:ext uri="{FF2B5EF4-FFF2-40B4-BE49-F238E27FC236}">
                <a16:creationId xmlns:a16="http://schemas.microsoft.com/office/drawing/2014/main" id="{5FE0F4C6-43B6-8A5F-5B63-4781C8882014}"/>
              </a:ext>
            </a:extLst>
          </p:cNvPr>
          <p:cNvSpPr>
            <a:spLocks noGrp="1"/>
          </p:cNvSpPr>
          <p:nvPr>
            <p:ph idx="1"/>
          </p:nvPr>
        </p:nvSpPr>
        <p:spPr>
          <a:xfrm>
            <a:off x="457199" y="1447800"/>
            <a:ext cx="5639423" cy="4956121"/>
          </a:xfrm>
        </p:spPr>
        <p:txBody>
          <a:bodyPr anchor="t">
            <a:noAutofit/>
          </a:bodyPr>
          <a:lstStyle/>
          <a:p>
            <a:pPr marL="0" indent="0">
              <a:buNone/>
            </a:pPr>
            <a:r>
              <a:rPr lang="en-US" b="1">
                <a:solidFill>
                  <a:schemeClr val="accent2"/>
                </a:solidFill>
              </a:rPr>
              <a:t>X (Twitter) Copy</a:t>
            </a:r>
          </a:p>
          <a:p>
            <a:pPr marL="0" indent="0">
              <a:buNone/>
            </a:pPr>
            <a:r>
              <a:rPr lang="en-US" sz="1200">
                <a:latin typeface="Plus Jakarta Sans"/>
                <a:cs typeface="Plus Jakarta Sans"/>
              </a:rPr>
              <a:t>🎉If you're an NC public high school senior, </a:t>
            </a:r>
            <a:r>
              <a:rPr lang="en-US" sz="1200" b="1">
                <a:latin typeface="Plus Jakarta Sans"/>
                <a:cs typeface="Plus Jakarta Sans"/>
              </a:rPr>
              <a:t>#</a:t>
            </a:r>
            <a:r>
              <a:rPr lang="en-US" sz="1200" b="1" err="1">
                <a:latin typeface="Plus Jakarta Sans"/>
                <a:cs typeface="Plus Jakarta Sans"/>
              </a:rPr>
              <a:t>NCCollegeConnect</a:t>
            </a:r>
            <a:r>
              <a:rPr lang="en-US" sz="1200" b="1">
                <a:latin typeface="Plus Jakarta Sans"/>
                <a:cs typeface="Plus Jakarta Sans"/>
              </a:rPr>
              <a:t> </a:t>
            </a:r>
            <a:r>
              <a:rPr lang="en-US" sz="1200">
                <a:latin typeface="Plus Jakarta Sans"/>
                <a:cs typeface="Plus Jakarta Sans"/>
              </a:rPr>
              <a:t>gives you direct admission to select NC institutions. No essays! No test scores! All the hard work you’ve put in has led you to this moment. Explore your options at </a:t>
            </a:r>
            <a:r>
              <a:rPr lang="en-US" sz="1200">
                <a:latin typeface="Plus Jakarta Sans"/>
                <a:cs typeface="Plus Jakarta Sans"/>
                <a:hlinkClick r:id="rId2"/>
              </a:rPr>
              <a:t>NCCollegeConnect.org</a:t>
            </a:r>
            <a:r>
              <a:rPr lang="en-US" sz="1200">
                <a:latin typeface="Plus Jakarta Sans"/>
                <a:cs typeface="Plus Jakarta Sans"/>
              </a:rPr>
              <a:t>.  </a:t>
            </a:r>
            <a:endParaRPr lang="en-US" sz="1000">
              <a:latin typeface="Plus Jakarta Sans"/>
              <a:cs typeface="Plus Jakarta Sans"/>
            </a:endParaRPr>
          </a:p>
        </p:txBody>
      </p:sp>
      <p:sp>
        <p:nvSpPr>
          <p:cNvPr id="10" name="Content Placeholder 9">
            <a:extLst>
              <a:ext uri="{FF2B5EF4-FFF2-40B4-BE49-F238E27FC236}">
                <a16:creationId xmlns:a16="http://schemas.microsoft.com/office/drawing/2014/main" id="{C2C871F4-04DD-FCF2-87BF-973202C92E00}"/>
              </a:ext>
            </a:extLst>
          </p:cNvPr>
          <p:cNvSpPr>
            <a:spLocks noGrp="1"/>
          </p:cNvSpPr>
          <p:nvPr>
            <p:ph idx="4294967295"/>
          </p:nvPr>
        </p:nvSpPr>
        <p:spPr>
          <a:xfrm>
            <a:off x="6210303" y="1447800"/>
            <a:ext cx="5526292" cy="4956121"/>
          </a:xfrm>
        </p:spPr>
        <p:txBody>
          <a:bodyPr anchor="t">
            <a:noAutofit/>
          </a:bodyPr>
          <a:lstStyle/>
          <a:p>
            <a:pPr marL="0" indent="0">
              <a:lnSpc>
                <a:spcPct val="130000"/>
              </a:lnSpc>
              <a:spcBef>
                <a:spcPts val="0"/>
              </a:spcBef>
              <a:buNone/>
            </a:pPr>
            <a:r>
              <a:rPr lang="en-US" sz="2000" b="1">
                <a:solidFill>
                  <a:schemeClr val="accent2"/>
                </a:solidFill>
                <a:latin typeface="Plus Jakarta Sans"/>
                <a:cs typeface="Plus Jakarta Sans"/>
              </a:rPr>
              <a:t>Facebook/Instagram Copy </a:t>
            </a:r>
            <a:endParaRPr lang="en-US" b="1">
              <a:solidFill>
                <a:schemeClr val="accent2"/>
              </a:solidFill>
            </a:endParaRPr>
          </a:p>
          <a:p>
            <a:pPr marL="45720" indent="0" fontAlgn="base">
              <a:buNone/>
            </a:pPr>
            <a:r>
              <a:rPr lang="en-US" sz="1200"/>
              <a:t>🚨 🎉 No tricks, no catches, and no stressful application forms. Your next adventure is simply there waiting for you.  </a:t>
            </a:r>
          </a:p>
          <a:p>
            <a:pPr>
              <a:buNone/>
            </a:pPr>
            <a:r>
              <a:rPr lang="en-US" sz="1200">
                <a:latin typeface="Plus Jakarta Sans"/>
                <a:cs typeface="Plus Jakarta Sans"/>
              </a:rPr>
              <a:t>Ready to make it official? </a:t>
            </a:r>
            <a:endParaRPr lang="en-US" sz="1200"/>
          </a:p>
          <a:p>
            <a:pPr marL="45720" indent="0">
              <a:buNone/>
            </a:pPr>
            <a:r>
              <a:rPr lang="en-US" sz="1200">
                <a:latin typeface="Plus Jakarta Sans"/>
                <a:cs typeface="Plus Jakarta Sans"/>
              </a:rPr>
              <a:t>If you are an NC public high school senior, you are automatically eligible for direct admission to a select range of NC colleges and universities through #</a:t>
            </a:r>
            <a:r>
              <a:rPr lang="en-US" sz="1200" err="1">
                <a:latin typeface="Plus Jakarta Sans"/>
                <a:cs typeface="Plus Jakarta Sans"/>
              </a:rPr>
              <a:t>NCCollegeConnect</a:t>
            </a:r>
            <a:r>
              <a:rPr lang="en-US" sz="1200">
                <a:latin typeface="Plus Jakarta Sans"/>
                <a:cs typeface="Plus Jakarta Sans"/>
              </a:rPr>
              <a:t>. We are celebrating your hard work by removing the traditional barriers to entry.</a:t>
            </a:r>
          </a:p>
          <a:p>
            <a:pPr marL="45720" indent="0">
              <a:buNone/>
            </a:pPr>
            <a:r>
              <a:rPr lang="en-US" sz="1200">
                <a:latin typeface="Plus Jakarta Sans"/>
                <a:cs typeface="Plus Jakarta Sans"/>
              </a:rPr>
              <a:t>Just a few steps for you to take:  </a:t>
            </a:r>
            <a:endParaRPr lang="en-US" sz="1200"/>
          </a:p>
          <a:p>
            <a:pPr marL="45720" indent="0" fontAlgn="base">
              <a:buNone/>
            </a:pPr>
            <a:r>
              <a:rPr lang="en-US" sz="1200">
                <a:latin typeface="Plus Jakarta Sans"/>
                <a:cs typeface="Plus Jakarta Sans"/>
              </a:rPr>
              <a:t>✅ Log on to the portal to view your personalized college matches </a:t>
            </a:r>
            <a:endParaRPr lang="en-US" sz="1200"/>
          </a:p>
          <a:p>
            <a:pPr marL="45720" indent="0" fontAlgn="base">
              <a:buNone/>
            </a:pPr>
            <a:r>
              <a:rPr lang="en-US" sz="1200">
                <a:latin typeface="Plus Jakarta Sans"/>
                <a:cs typeface="Plus Jakarta Sans"/>
              </a:rPr>
              <a:t>✅ Complete the quick form at the institutions you love   </a:t>
            </a:r>
          </a:p>
          <a:p>
            <a:pPr marL="45720" indent="0" fontAlgn="base">
              <a:buNone/>
            </a:pPr>
            <a:r>
              <a:rPr lang="en-US" sz="1200">
                <a:latin typeface="Plus Jakarta Sans"/>
                <a:cs typeface="Plus Jakarta Sans"/>
              </a:rPr>
              <a:t>✅ Keep your academic momentum going through graduation</a:t>
            </a:r>
          </a:p>
          <a:p>
            <a:pPr marL="45720" indent="0" fontAlgn="base">
              <a:buNone/>
            </a:pPr>
            <a:r>
              <a:rPr lang="en-US" sz="1200">
                <a:latin typeface="Plus Jakarta Sans"/>
                <a:cs typeface="Plus Jakarta Sans"/>
              </a:rPr>
              <a:t>Don't wait to lock in your next big milestone. Head over to </a:t>
            </a:r>
            <a:r>
              <a:rPr lang="en-US" sz="1200">
                <a:latin typeface="Plus Jakarta Sans"/>
                <a:cs typeface="Plus Jakarta Sans"/>
                <a:hlinkClick r:id="rId2"/>
              </a:rPr>
              <a:t>NCCollegeConnect.org</a:t>
            </a:r>
            <a:r>
              <a:rPr lang="en-US" sz="1200">
                <a:latin typeface="Plus Jakarta Sans"/>
                <a:cs typeface="Plus Jakarta Sans"/>
              </a:rPr>
              <a:t> and check out your options!  </a:t>
            </a:r>
          </a:p>
        </p:txBody>
      </p:sp>
    </p:spTree>
    <p:extLst>
      <p:ext uri="{BB962C8B-B14F-4D97-AF65-F5344CB8AC3E}">
        <p14:creationId xmlns:p14="http://schemas.microsoft.com/office/powerpoint/2010/main" val="1751892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96B5BA8-8313-6426-3E68-E78A6CE10E83}"/>
              </a:ext>
            </a:extLst>
          </p:cNvPr>
          <p:cNvSpPr>
            <a:spLocks noGrp="1"/>
          </p:cNvSpPr>
          <p:nvPr>
            <p:ph type="ctrTitle"/>
          </p:nvPr>
        </p:nvSpPr>
        <p:spPr/>
        <p:txBody>
          <a:bodyPr/>
          <a:lstStyle/>
          <a:p>
            <a:r>
              <a:rPr lang="en-US"/>
              <a:t>PowerPoint Slides</a:t>
            </a:r>
          </a:p>
        </p:txBody>
      </p:sp>
      <p:pic>
        <p:nvPicPr>
          <p:cNvPr id="11" name="Picture Placeholder 10">
            <a:extLst>
              <a:ext uri="{FF2B5EF4-FFF2-40B4-BE49-F238E27FC236}">
                <a16:creationId xmlns:a16="http://schemas.microsoft.com/office/drawing/2014/main" id="{3E73CC72-4D3D-4315-5618-EC8652AF4609}"/>
              </a:ext>
            </a:extLst>
          </p:cNvPr>
          <p:cNvPicPr>
            <a:picLocks noGrp="1" noChangeAspect="1"/>
          </p:cNvPicPr>
          <p:nvPr>
            <p:ph type="pic" sz="quarter" idx="11"/>
          </p:nvPr>
        </p:nvPicPr>
        <p:blipFill rotWithShape="1">
          <a:blip r:embed="rId2" cstate="screen">
            <a:extLst>
              <a:ext uri="{28A0092B-C50C-407E-A947-70E740481C1C}">
                <a14:useLocalDpi xmlns:a14="http://schemas.microsoft.com/office/drawing/2010/main"/>
              </a:ext>
            </a:extLst>
          </a:blip>
          <a:srcRect/>
          <a:stretch>
            <a:fillRect/>
          </a:stretch>
        </p:blipFill>
        <p:spPr>
          <a:xfrm>
            <a:off x="7498080" y="457200"/>
            <a:ext cx="4236720" cy="5943600"/>
          </a:xfrm>
        </p:spPr>
      </p:pic>
      <p:sp>
        <p:nvSpPr>
          <p:cNvPr id="9" name="Text Placeholder 8">
            <a:extLst>
              <a:ext uri="{FF2B5EF4-FFF2-40B4-BE49-F238E27FC236}">
                <a16:creationId xmlns:a16="http://schemas.microsoft.com/office/drawing/2014/main" id="{F82FBE2F-D552-D112-000D-4E54610D6F6C}"/>
              </a:ext>
            </a:extLst>
          </p:cNvPr>
          <p:cNvSpPr>
            <a:spLocks noGrp="1"/>
          </p:cNvSpPr>
          <p:nvPr>
            <p:ph type="body" sz="quarter" idx="12"/>
          </p:nvPr>
        </p:nvSpPr>
        <p:spPr/>
        <p:txBody>
          <a:bodyPr/>
          <a:lstStyle/>
          <a:p>
            <a:r>
              <a:rPr lang="en-US"/>
              <a:t>03.</a:t>
            </a:r>
          </a:p>
        </p:txBody>
      </p:sp>
    </p:spTree>
    <p:extLst>
      <p:ext uri="{BB962C8B-B14F-4D97-AF65-F5344CB8AC3E}">
        <p14:creationId xmlns:p14="http://schemas.microsoft.com/office/powerpoint/2010/main" val="780510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7FCC7BFE-2FCF-21A9-E2ED-327EE3F8D3D6}"/>
              </a:ext>
            </a:extLst>
          </p:cNvPr>
          <p:cNvSpPr>
            <a:spLocks noGrp="1"/>
          </p:cNvSpPr>
          <p:nvPr>
            <p:ph type="title"/>
          </p:nvPr>
        </p:nvSpPr>
        <p:spPr/>
        <p:txBody>
          <a:bodyPr/>
          <a:lstStyle/>
          <a:p>
            <a:r>
              <a:rPr lang="en-US"/>
              <a:t>How to Use: PowerPoint Slides</a:t>
            </a:r>
          </a:p>
        </p:txBody>
      </p:sp>
      <p:sp>
        <p:nvSpPr>
          <p:cNvPr id="9" name="Content Placeholder 8">
            <a:extLst>
              <a:ext uri="{FF2B5EF4-FFF2-40B4-BE49-F238E27FC236}">
                <a16:creationId xmlns:a16="http://schemas.microsoft.com/office/drawing/2014/main" id="{9C6C7DE4-6C4B-31FD-30D4-56253F548FAA}"/>
              </a:ext>
            </a:extLst>
          </p:cNvPr>
          <p:cNvSpPr>
            <a:spLocks noGrp="1"/>
          </p:cNvSpPr>
          <p:nvPr>
            <p:ph idx="1"/>
          </p:nvPr>
        </p:nvSpPr>
        <p:spPr>
          <a:xfrm>
            <a:off x="457200" y="1447800"/>
            <a:ext cx="5931726" cy="4956121"/>
          </a:xfrm>
        </p:spPr>
        <p:txBody>
          <a:bodyPr vert="horz" lIns="91440" tIns="45720" rIns="91440" bIns="45720" rtlCol="0" anchor="t">
            <a:noAutofit/>
          </a:bodyPr>
          <a:lstStyle/>
          <a:p>
            <a:r>
              <a:rPr lang="en-US"/>
              <a:t>The PowerPoint slides included in the toolkit are a resource to add into existing presentations about the college admissions process.</a:t>
            </a:r>
          </a:p>
          <a:p>
            <a:r>
              <a:rPr lang="en-US">
                <a:latin typeface="Plus Jakarta Sans"/>
                <a:cs typeface="Plus Jakarta Sans"/>
              </a:rPr>
              <a:t>The slides include an overview of NC College Connect, how students will claim their spot, and what students should keep in mind while navigating the simplified application process.</a:t>
            </a:r>
          </a:p>
          <a:p>
            <a:r>
              <a:rPr lang="en-US">
                <a:latin typeface="Plus Jakarta Sans"/>
                <a:cs typeface="Plus Jakarta Sans"/>
              </a:rPr>
              <a:t>These slides also include the student portal experience, so you can walk through it directly with students before the portal is live. </a:t>
            </a:r>
          </a:p>
          <a:p>
            <a:endParaRPr lang="en-US">
              <a:solidFill>
                <a:srgbClr val="333333"/>
              </a:solidFill>
            </a:endParaRPr>
          </a:p>
        </p:txBody>
      </p:sp>
      <p:pic>
        <p:nvPicPr>
          <p:cNvPr id="13" name="Picture 12">
            <a:extLst>
              <a:ext uri="{FF2B5EF4-FFF2-40B4-BE49-F238E27FC236}">
                <a16:creationId xmlns:a16="http://schemas.microsoft.com/office/drawing/2014/main" id="{0049A35D-B604-3588-9277-209F38F80E33}"/>
              </a:ext>
            </a:extLst>
          </p:cNvPr>
          <p:cNvPicPr>
            <a:picLocks noChangeAspect="1"/>
          </p:cNvPicPr>
          <p:nvPr/>
        </p:nvPicPr>
        <p:blipFill>
          <a:blip r:embed="rId2"/>
          <a:stretch>
            <a:fillRect/>
          </a:stretch>
        </p:blipFill>
        <p:spPr>
          <a:xfrm>
            <a:off x="7747099" y="651511"/>
            <a:ext cx="3987701" cy="2243082"/>
          </a:xfrm>
          <a:prstGeom prst="rect">
            <a:avLst/>
          </a:prstGeom>
          <a:effectLst>
            <a:outerShdw blurRad="63500" sx="102000" sy="102000" algn="ctr" rotWithShape="0">
              <a:prstClr val="black">
                <a:alpha val="11669"/>
              </a:prstClr>
            </a:outerShdw>
          </a:effectLst>
        </p:spPr>
      </p:pic>
      <p:pic>
        <p:nvPicPr>
          <p:cNvPr id="6" name="Picture 5">
            <a:extLst>
              <a:ext uri="{FF2B5EF4-FFF2-40B4-BE49-F238E27FC236}">
                <a16:creationId xmlns:a16="http://schemas.microsoft.com/office/drawing/2014/main" id="{B36AB49D-6CEC-5D1F-A1F4-B6EA3849DC32}"/>
              </a:ext>
            </a:extLst>
          </p:cNvPr>
          <p:cNvPicPr>
            <a:picLocks noChangeAspect="1"/>
          </p:cNvPicPr>
          <p:nvPr/>
        </p:nvPicPr>
        <p:blipFill>
          <a:blip r:embed="rId3"/>
          <a:stretch>
            <a:fillRect/>
          </a:stretch>
        </p:blipFill>
        <p:spPr>
          <a:xfrm>
            <a:off x="6856473" y="2353015"/>
            <a:ext cx="3987701" cy="2243082"/>
          </a:xfrm>
          <a:prstGeom prst="rect">
            <a:avLst/>
          </a:prstGeom>
          <a:effectLst>
            <a:outerShdw blurRad="63500" sx="102000" sy="102000" algn="ctr" rotWithShape="0">
              <a:prstClr val="black">
                <a:alpha val="11669"/>
              </a:prstClr>
            </a:outerShdw>
          </a:effectLst>
        </p:spPr>
      </p:pic>
      <p:pic>
        <p:nvPicPr>
          <p:cNvPr id="11" name="Picture 10">
            <a:extLst>
              <a:ext uri="{FF2B5EF4-FFF2-40B4-BE49-F238E27FC236}">
                <a16:creationId xmlns:a16="http://schemas.microsoft.com/office/drawing/2014/main" id="{56432BBA-9294-07F4-700F-22F2D449A831}"/>
              </a:ext>
            </a:extLst>
          </p:cNvPr>
          <p:cNvPicPr>
            <a:picLocks noChangeAspect="1"/>
          </p:cNvPicPr>
          <p:nvPr/>
        </p:nvPicPr>
        <p:blipFill>
          <a:blip r:embed="rId4"/>
          <a:stretch>
            <a:fillRect/>
          </a:stretch>
        </p:blipFill>
        <p:spPr>
          <a:xfrm>
            <a:off x="7744727" y="4219186"/>
            <a:ext cx="3990073" cy="2244416"/>
          </a:xfrm>
          <a:prstGeom prst="rect">
            <a:avLst/>
          </a:prstGeom>
          <a:effectLst>
            <a:outerShdw blurRad="63500" sx="102000" sy="102000" algn="ctr" rotWithShape="0">
              <a:prstClr val="black">
                <a:alpha val="11669"/>
              </a:prstClr>
            </a:outerShdw>
          </a:effectLst>
        </p:spPr>
      </p:pic>
    </p:spTree>
    <p:extLst>
      <p:ext uri="{BB962C8B-B14F-4D97-AF65-F5344CB8AC3E}">
        <p14:creationId xmlns:p14="http://schemas.microsoft.com/office/powerpoint/2010/main" val="41250626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6A8C24A-1396-E847-A67B-149717433C25}"/>
              </a:ext>
            </a:extLst>
          </p:cNvPr>
          <p:cNvSpPr>
            <a:spLocks noGrp="1"/>
          </p:cNvSpPr>
          <p:nvPr>
            <p:ph type="ctrTitle"/>
          </p:nvPr>
        </p:nvSpPr>
        <p:spPr/>
        <p:txBody>
          <a:bodyPr/>
          <a:lstStyle/>
          <a:p>
            <a:r>
              <a:rPr lang="en-US"/>
              <a:t>Email </a:t>
            </a:r>
            <a:br>
              <a:rPr lang="en-US"/>
            </a:br>
            <a:r>
              <a:rPr lang="en-US"/>
              <a:t>Newsletter</a:t>
            </a:r>
          </a:p>
        </p:txBody>
      </p:sp>
      <p:sp>
        <p:nvSpPr>
          <p:cNvPr id="9" name="Text Placeholder 8">
            <a:extLst>
              <a:ext uri="{FF2B5EF4-FFF2-40B4-BE49-F238E27FC236}">
                <a16:creationId xmlns:a16="http://schemas.microsoft.com/office/drawing/2014/main" id="{32B5248B-0831-4CFD-C6F5-795116310B7A}"/>
              </a:ext>
            </a:extLst>
          </p:cNvPr>
          <p:cNvSpPr>
            <a:spLocks noGrp="1"/>
          </p:cNvSpPr>
          <p:nvPr>
            <p:ph type="body" sz="quarter" idx="12"/>
          </p:nvPr>
        </p:nvSpPr>
        <p:spPr/>
        <p:txBody>
          <a:bodyPr/>
          <a:lstStyle/>
          <a:p>
            <a:r>
              <a:rPr lang="en-US"/>
              <a:t>04.</a:t>
            </a:r>
          </a:p>
        </p:txBody>
      </p:sp>
      <p:pic>
        <p:nvPicPr>
          <p:cNvPr id="11" name="Picture Placeholder 10">
            <a:extLst>
              <a:ext uri="{FF2B5EF4-FFF2-40B4-BE49-F238E27FC236}">
                <a16:creationId xmlns:a16="http://schemas.microsoft.com/office/drawing/2014/main" id="{B43BECA0-5EF9-1952-5F9D-C6601307A695}"/>
              </a:ext>
            </a:extLst>
          </p:cNvPr>
          <p:cNvPicPr>
            <a:picLocks noGrp="1" noChangeAspect="1"/>
          </p:cNvPicPr>
          <p:nvPr>
            <p:ph type="pic" sz="quarter" idx="11"/>
          </p:nvPr>
        </p:nvPicPr>
        <p:blipFill rotWithShape="1">
          <a:blip r:embed="rId2" cstate="screen">
            <a:extLst>
              <a:ext uri="{28A0092B-C50C-407E-A947-70E740481C1C}">
                <a14:useLocalDpi xmlns:a14="http://schemas.microsoft.com/office/drawing/2010/main"/>
              </a:ext>
            </a:extLst>
          </a:blip>
          <a:srcRect/>
          <a:stretch>
            <a:fillRect/>
          </a:stretch>
        </p:blipFill>
        <p:spPr>
          <a:xfrm>
            <a:off x="7498080" y="457200"/>
            <a:ext cx="4236720" cy="5943600"/>
          </a:xfrm>
        </p:spPr>
      </p:pic>
    </p:spTree>
    <p:extLst>
      <p:ext uri="{BB962C8B-B14F-4D97-AF65-F5344CB8AC3E}">
        <p14:creationId xmlns:p14="http://schemas.microsoft.com/office/powerpoint/2010/main" val="24178017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E8A3646F-17CF-31E5-9EA4-681CE4A37204}"/>
              </a:ext>
            </a:extLst>
          </p:cNvPr>
          <p:cNvSpPr/>
          <p:nvPr/>
        </p:nvSpPr>
        <p:spPr>
          <a:xfrm>
            <a:off x="457200" y="2237232"/>
            <a:ext cx="11277599" cy="4163568"/>
          </a:xfrm>
          <a:prstGeom prst="roundRect">
            <a:avLst>
              <a:gd name="adj" fmla="val 4133"/>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9E74D093-B173-6A4B-4390-E5B586B87E6D}"/>
              </a:ext>
            </a:extLst>
          </p:cNvPr>
          <p:cNvSpPr>
            <a:spLocks noGrp="1"/>
          </p:cNvSpPr>
          <p:nvPr>
            <p:ph type="title"/>
          </p:nvPr>
        </p:nvSpPr>
        <p:spPr/>
        <p:txBody>
          <a:bodyPr/>
          <a:lstStyle/>
          <a:p>
            <a:r>
              <a:rPr lang="en-US"/>
              <a:t>How to Use: Email Newsletter</a:t>
            </a:r>
          </a:p>
        </p:txBody>
      </p:sp>
      <p:sp>
        <p:nvSpPr>
          <p:cNvPr id="7" name="Content Placeholder 6">
            <a:extLst>
              <a:ext uri="{FF2B5EF4-FFF2-40B4-BE49-F238E27FC236}">
                <a16:creationId xmlns:a16="http://schemas.microsoft.com/office/drawing/2014/main" id="{5260D926-08C5-F9D8-8BAA-A19A7367FEED}"/>
              </a:ext>
            </a:extLst>
          </p:cNvPr>
          <p:cNvSpPr>
            <a:spLocks noGrp="1"/>
          </p:cNvSpPr>
          <p:nvPr>
            <p:ph idx="1"/>
          </p:nvPr>
        </p:nvSpPr>
        <p:spPr>
          <a:xfrm>
            <a:off x="457200" y="1447801"/>
            <a:ext cx="11277600" cy="464126"/>
          </a:xfrm>
        </p:spPr>
        <p:txBody>
          <a:bodyPr/>
          <a:lstStyle/>
          <a:p>
            <a:pPr marL="45720" indent="0">
              <a:buNone/>
            </a:pPr>
            <a:r>
              <a:rPr lang="en-US" sz="1200"/>
              <a:t>Include the language below in any internal or external newsletters to spread the word about NC College Connect. All you have to do is copy and paste—be sure to choose the blurb that is best suited for your audience! This text is also included in the downloadable file on the </a:t>
            </a:r>
            <a:r>
              <a:rPr lang="en-US" sz="1200">
                <a:solidFill>
                  <a:srgbClr val="00A126"/>
                </a:solidFill>
                <a:hlinkClick r:id="rId3">
                  <a:extLst>
                    <a:ext uri="{A12FA001-AC4F-418D-AE19-62706E023703}">
                      <ahyp:hlinkClr xmlns:ahyp="http://schemas.microsoft.com/office/drawing/2018/hyperlinkcolor" val="tx"/>
                    </a:ext>
                  </a:extLst>
                </a:hlinkClick>
              </a:rPr>
              <a:t>NC College Connect resources page</a:t>
            </a:r>
            <a:r>
              <a:rPr lang="en-US" sz="1200">
                <a:solidFill>
                  <a:schemeClr val="bg1"/>
                </a:solidFill>
                <a:hlinkClick r:id="rId3">
                  <a:extLst>
                    <a:ext uri="{A12FA001-AC4F-418D-AE19-62706E023703}">
                      <ahyp:hlinkClr xmlns:ahyp="http://schemas.microsoft.com/office/drawing/2018/hyperlinkcolor" val="tx"/>
                    </a:ext>
                  </a:extLst>
                </a:hlinkClick>
              </a:rPr>
              <a:t> </a:t>
            </a:r>
            <a:r>
              <a:rPr lang="en-US" sz="1200"/>
              <a:t>for education professionals.</a:t>
            </a:r>
          </a:p>
        </p:txBody>
      </p:sp>
      <p:sp>
        <p:nvSpPr>
          <p:cNvPr id="8" name="Content Placeholder 6">
            <a:extLst>
              <a:ext uri="{FF2B5EF4-FFF2-40B4-BE49-F238E27FC236}">
                <a16:creationId xmlns:a16="http://schemas.microsoft.com/office/drawing/2014/main" id="{B3BA17F5-5C7A-637B-1B34-454A85BBDE96}"/>
              </a:ext>
            </a:extLst>
          </p:cNvPr>
          <p:cNvSpPr txBox="1">
            <a:spLocks/>
          </p:cNvSpPr>
          <p:nvPr/>
        </p:nvSpPr>
        <p:spPr>
          <a:xfrm>
            <a:off x="683236" y="3117354"/>
            <a:ext cx="3902211" cy="3135663"/>
          </a:xfrm>
          <a:prstGeom prst="rect">
            <a:avLst/>
          </a:prstGeom>
        </p:spPr>
        <p:txBody>
          <a:bodyPr lIns="91440" tIns="45720" rIns="91440" bIns="45720" numCol="1" spcCol="365760" anchor="t"/>
          <a:lst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 indent="0">
              <a:spcBef>
                <a:spcPts val="0"/>
              </a:spcBef>
              <a:spcAft>
                <a:spcPts val="1000"/>
              </a:spcAft>
              <a:buNone/>
            </a:pPr>
            <a:r>
              <a:rPr lang="en-US" sz="1000">
                <a:latin typeface="Plus Jakarta Sans"/>
                <a:cs typeface="Plus Jakarta Sans"/>
              </a:rPr>
              <a:t>Good news! If you’re a </a:t>
            </a:r>
            <a:r>
              <a:rPr lang="en-US" sz="1000" b="1">
                <a:latin typeface="Plus Jakarta Sans"/>
                <a:cs typeface="Plus Jakarta Sans"/>
              </a:rPr>
              <a:t>public high school senior, </a:t>
            </a:r>
            <a:r>
              <a:rPr lang="en-US" sz="1000">
                <a:latin typeface="Plus Jakarta Sans"/>
                <a:cs typeface="Plus Jakarta Sans"/>
              </a:rPr>
              <a:t>you are already admitted to college through </a:t>
            </a:r>
            <a:r>
              <a:rPr lang="en-US" sz="1000" u="sng">
                <a:solidFill>
                  <a:schemeClr val="accent2"/>
                </a:solidFill>
                <a:latin typeface="Plus Jakarta Sans"/>
                <a:cs typeface="Plus Jakarta Sans"/>
              </a:rPr>
              <a:t>NC College Connect. </a:t>
            </a:r>
            <a:r>
              <a:rPr lang="en-US" sz="1000">
                <a:latin typeface="Plus Jakarta Sans"/>
                <a:cs typeface="Plus Jakarta Sans"/>
              </a:rPr>
              <a:t>No essays or test scores needed!  </a:t>
            </a:r>
          </a:p>
          <a:p>
            <a:pPr marL="45720" indent="0">
              <a:spcBef>
                <a:spcPts val="0"/>
              </a:spcBef>
              <a:spcAft>
                <a:spcPts val="1000"/>
              </a:spcAft>
              <a:buNone/>
            </a:pPr>
            <a:r>
              <a:rPr lang="en-US" sz="1000"/>
              <a:t>NC College Connect directly admits North Carolina public high school seniors  to select UNC System universities, North Carolina independent colleges and universities, and their local North Carolina community college where they already meet admissions requirements. It’s that simple. </a:t>
            </a:r>
          </a:p>
          <a:p>
            <a:pPr marL="45720" indent="0">
              <a:spcBef>
                <a:spcPts val="0"/>
              </a:spcBef>
              <a:spcAft>
                <a:spcPts val="1000"/>
              </a:spcAft>
              <a:buNone/>
            </a:pPr>
            <a:r>
              <a:rPr lang="en-US" sz="1000">
                <a:latin typeface="Plus Jakarta Sans"/>
                <a:cs typeface="Plus Jakarta Sans"/>
              </a:rPr>
              <a:t>Students with a weighted GPA of 2.8 or above who meet NC College Connect requirements will be eligible for direct admission at a select list of participating colleges and universities. Every eligible student has a college opportunity waiting. Students who have a weighted GPA under 2.8 will be directly admitted to their local community college.</a:t>
            </a:r>
            <a:endParaRPr lang="en-US">
              <a:latin typeface="Plus Jakarta Sans"/>
              <a:cs typeface="Plus Jakarta Sans"/>
            </a:endParaRPr>
          </a:p>
        </p:txBody>
      </p:sp>
      <p:sp>
        <p:nvSpPr>
          <p:cNvPr id="9" name="Content Placeholder 7">
            <a:extLst>
              <a:ext uri="{FF2B5EF4-FFF2-40B4-BE49-F238E27FC236}">
                <a16:creationId xmlns:a16="http://schemas.microsoft.com/office/drawing/2014/main" id="{5EA3203D-BCA5-8897-F9EE-7D9995BCAE38}"/>
              </a:ext>
            </a:extLst>
          </p:cNvPr>
          <p:cNvSpPr txBox="1">
            <a:spLocks/>
          </p:cNvSpPr>
          <p:nvPr/>
        </p:nvSpPr>
        <p:spPr>
          <a:xfrm>
            <a:off x="683236" y="2453583"/>
            <a:ext cx="5298463" cy="317882"/>
          </a:xfrm>
          <a:prstGeom prst="rect">
            <a:avLst/>
          </a:prstGeom>
        </p:spPr>
        <p:txBody>
          <a:bodyPr/>
          <a:lst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 indent="0">
              <a:buNone/>
            </a:pPr>
            <a:r>
              <a:rPr lang="en-US" b="1">
                <a:solidFill>
                  <a:schemeClr val="accent2"/>
                </a:solidFill>
              </a:rPr>
              <a:t>Student-Facing Version</a:t>
            </a:r>
          </a:p>
        </p:txBody>
      </p:sp>
      <p:sp>
        <p:nvSpPr>
          <p:cNvPr id="4" name="TextBox 3">
            <a:extLst>
              <a:ext uri="{FF2B5EF4-FFF2-40B4-BE49-F238E27FC236}">
                <a16:creationId xmlns:a16="http://schemas.microsoft.com/office/drawing/2014/main" id="{7E29ED22-3507-E3A9-1947-A6D62B8B4B7B}"/>
              </a:ext>
            </a:extLst>
          </p:cNvPr>
          <p:cNvSpPr txBox="1"/>
          <p:nvPr/>
        </p:nvSpPr>
        <p:spPr>
          <a:xfrm>
            <a:off x="683236" y="2744421"/>
            <a:ext cx="10825526" cy="276999"/>
          </a:xfrm>
          <a:prstGeom prst="rect">
            <a:avLst/>
          </a:prstGeom>
          <a:noFill/>
        </p:spPr>
        <p:txBody>
          <a:bodyPr wrap="square">
            <a:spAutoFit/>
          </a:bodyPr>
          <a:lstStyle/>
          <a:p>
            <a:pPr marL="45720" indent="0">
              <a:spcBef>
                <a:spcPts val="0"/>
              </a:spcBef>
              <a:spcAft>
                <a:spcPts val="900"/>
              </a:spcAft>
              <a:buClr>
                <a:schemeClr val="accent1"/>
              </a:buClr>
              <a:buNone/>
            </a:pPr>
            <a:r>
              <a:rPr lang="en-US" sz="1200">
                <a:solidFill>
                  <a:schemeClr val="accent2"/>
                </a:solidFill>
                <a:latin typeface="Plus Jakarta Sans" pitchFamily="2" charset="77"/>
                <a:cs typeface="Plus Jakarta Sans" pitchFamily="2" charset="77"/>
              </a:rPr>
              <a:t>*Note – this was written with all students in mind, not just those eligible for NC College Connect.</a:t>
            </a:r>
          </a:p>
        </p:txBody>
      </p:sp>
      <p:sp>
        <p:nvSpPr>
          <p:cNvPr id="5" name="Content Placeholder 6">
            <a:extLst>
              <a:ext uri="{FF2B5EF4-FFF2-40B4-BE49-F238E27FC236}">
                <a16:creationId xmlns:a16="http://schemas.microsoft.com/office/drawing/2014/main" id="{755A38E2-7781-41A4-EFCE-6B6DEE0D0A6A}"/>
              </a:ext>
            </a:extLst>
          </p:cNvPr>
          <p:cNvSpPr txBox="1">
            <a:spLocks/>
          </p:cNvSpPr>
          <p:nvPr/>
        </p:nvSpPr>
        <p:spPr>
          <a:xfrm>
            <a:off x="4811483" y="3117354"/>
            <a:ext cx="6697279" cy="3135663"/>
          </a:xfrm>
          <a:prstGeom prst="rect">
            <a:avLst/>
          </a:prstGeom>
        </p:spPr>
        <p:txBody>
          <a:bodyPr lIns="91440" tIns="45720" rIns="91440" bIns="45720" numCol="1" spcCol="365760" anchor="t"/>
          <a:lst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 indent="0">
              <a:spcBef>
                <a:spcPts val="0"/>
              </a:spcBef>
              <a:spcAft>
                <a:spcPts val="1000"/>
              </a:spcAft>
              <a:buNone/>
            </a:pPr>
            <a:r>
              <a:rPr lang="en-US" sz="1000"/>
              <a:t>How does it work? On September 15:</a:t>
            </a:r>
          </a:p>
          <a:p>
            <a:pPr marL="274320" indent="-228600">
              <a:spcBef>
                <a:spcPts val="0"/>
              </a:spcBef>
              <a:spcAft>
                <a:spcPts val="1000"/>
              </a:spcAft>
              <a:buFont typeface="+mj-lt"/>
              <a:buAutoNum type="arabicPeriod"/>
            </a:pPr>
            <a:r>
              <a:rPr lang="en-US" sz="1000">
                <a:latin typeface="Plus Jakarta Sans"/>
                <a:cs typeface="Plus Jakarta Sans"/>
              </a:rPr>
              <a:t>Go to </a:t>
            </a:r>
            <a:r>
              <a:rPr lang="en-US" sz="1000" err="1">
                <a:latin typeface="Plus Jakarta Sans"/>
                <a:cs typeface="Plus Jakarta Sans"/>
              </a:rPr>
              <a:t>NCcollegeconect.org</a:t>
            </a:r>
            <a:r>
              <a:rPr lang="en-US" sz="1000">
                <a:latin typeface="Plus Jakarta Sans"/>
                <a:cs typeface="Plus Jakarta Sans"/>
              </a:rPr>
              <a:t>.</a:t>
            </a:r>
          </a:p>
          <a:p>
            <a:pPr marL="274320" indent="-228600">
              <a:spcBef>
                <a:spcPts val="0"/>
              </a:spcBef>
              <a:spcAft>
                <a:spcPts val="1000"/>
              </a:spcAft>
              <a:buFont typeface="+mj-lt"/>
              <a:buAutoNum type="arabicPeriod"/>
            </a:pPr>
            <a:r>
              <a:rPr lang="en-US" sz="1000">
                <a:latin typeface="Plus Jakarta Sans"/>
                <a:cs typeface="Plus Jakarta Sans"/>
              </a:rPr>
              <a:t>Click "Claim Your Spot."</a:t>
            </a:r>
            <a:endParaRPr lang="en-US" sz="1000"/>
          </a:p>
          <a:p>
            <a:pPr marL="274320" indent="-228600">
              <a:spcBef>
                <a:spcPts val="0"/>
              </a:spcBef>
              <a:spcAft>
                <a:spcPts val="1000"/>
              </a:spcAft>
              <a:buFont typeface="+mj-lt"/>
              <a:buAutoNum type="arabicPeriod"/>
            </a:pPr>
            <a:r>
              <a:rPr lang="en-US" sz="1000">
                <a:latin typeface="Plus Jakarta Sans"/>
                <a:cs typeface="Plus Jakarta Sans"/>
              </a:rPr>
              <a:t>Log-in using your </a:t>
            </a:r>
            <a:r>
              <a:rPr lang="en-US" sz="1000" err="1">
                <a:latin typeface="Plus Jakarta Sans"/>
                <a:cs typeface="Plus Jakarta Sans"/>
              </a:rPr>
              <a:t>cfnc.org</a:t>
            </a:r>
            <a:r>
              <a:rPr lang="en-US" sz="1000">
                <a:latin typeface="Plus Jakarta Sans"/>
                <a:cs typeface="Plus Jakarta Sans"/>
              </a:rPr>
              <a:t> account information.</a:t>
            </a:r>
            <a:endParaRPr lang="en-US" sz="1000"/>
          </a:p>
          <a:p>
            <a:pPr marL="274320" indent="-228600">
              <a:spcBef>
                <a:spcPts val="0"/>
              </a:spcBef>
              <a:spcAft>
                <a:spcPts val="1000"/>
              </a:spcAft>
              <a:buFont typeface="+mj-lt"/>
              <a:buAutoNum type="arabicPeriod"/>
            </a:pPr>
            <a:r>
              <a:rPr lang="en-US" sz="1000">
                <a:latin typeface="Plus Jakarta Sans"/>
                <a:cs typeface="Plus Jakarta Sans"/>
              </a:rPr>
              <a:t>Accept admissions to the institutions you qualify for.</a:t>
            </a:r>
            <a:endParaRPr lang="en-US" sz="1000"/>
          </a:p>
          <a:p>
            <a:pPr marL="274320" indent="-228600">
              <a:spcBef>
                <a:spcPts val="0"/>
              </a:spcBef>
              <a:spcAft>
                <a:spcPts val="1000"/>
              </a:spcAft>
              <a:buFont typeface="+mj-lt"/>
              <a:buAutoNum type="arabicPeriod"/>
            </a:pPr>
            <a:r>
              <a:rPr lang="en-US" sz="1000"/>
              <a:t>Submit!</a:t>
            </a:r>
          </a:p>
          <a:p>
            <a:pPr marL="45720" indent="0">
              <a:spcBef>
                <a:spcPts val="0"/>
              </a:spcBef>
              <a:spcAft>
                <a:spcPts val="1000"/>
              </a:spcAft>
              <a:buNone/>
            </a:pPr>
            <a:r>
              <a:rPr lang="en-US" sz="1000"/>
              <a:t>Colleges will reach out to you with next steps on enrollment, financial aid, and more. </a:t>
            </a:r>
          </a:p>
          <a:p>
            <a:pPr marL="45720" indent="0">
              <a:spcBef>
                <a:spcPts val="0"/>
              </a:spcBef>
              <a:spcAft>
                <a:spcPts val="1000"/>
              </a:spcAft>
              <a:buNone/>
            </a:pPr>
            <a:r>
              <a:rPr lang="en-US" sz="1000">
                <a:latin typeface="Plus Jakarta Sans"/>
                <a:cs typeface="Plus Jakarta Sans"/>
              </a:rPr>
              <a:t>Participating North Carolina colleges and universities are holding spots just for you. This is your moment, so meet it! Learn more about the process, explore NC College Connect requirements and check out the full list of participating schools at </a:t>
            </a:r>
            <a:r>
              <a:rPr lang="en-US" sz="1000" u="sng">
                <a:latin typeface="Plus Jakarta Sans"/>
                <a:cs typeface="Plus Jakarta Sans"/>
                <a:hlinkClick r:id="rId4"/>
              </a:rPr>
              <a:t>NCCollegeConnect.org</a:t>
            </a:r>
            <a:r>
              <a:rPr lang="en-US" sz="1000">
                <a:latin typeface="Plus Jakarta Sans"/>
                <a:cs typeface="Plus Jakarta Sans"/>
              </a:rPr>
              <a:t>. </a:t>
            </a:r>
            <a:endParaRPr lang="en-US"/>
          </a:p>
          <a:p>
            <a:pPr marL="45720" indent="0">
              <a:spcBef>
                <a:spcPts val="0"/>
              </a:spcBef>
              <a:spcAft>
                <a:spcPts val="1000"/>
              </a:spcAft>
              <a:buNone/>
            </a:pPr>
            <a:r>
              <a:rPr lang="en-US" sz="1000">
                <a:latin typeface="Plus Jakarta Sans"/>
                <a:cs typeface="Plus Jakarta Sans"/>
              </a:rPr>
              <a:t>Not a senior just yet? You could be eligible for this program next year! In the meantime, </a:t>
            </a:r>
            <a:r>
              <a:rPr lang="en-US" sz="1000" u="sng">
                <a:latin typeface="Plus Jakarta Sans"/>
                <a:cs typeface="Plus Jakarta Sans"/>
                <a:hlinkClick r:id="rId5"/>
              </a:rPr>
              <a:t>CFNC.org</a:t>
            </a:r>
            <a:r>
              <a:rPr lang="en-US" sz="1000">
                <a:latin typeface="Plus Jakarta Sans"/>
                <a:cs typeface="Plus Jakarta Sans"/>
              </a:rPr>
              <a:t> offers numerous resources to explore colleges, scholarships  and financial aid options. </a:t>
            </a:r>
          </a:p>
          <a:p>
            <a:pPr marL="45720" indent="0">
              <a:buNone/>
            </a:pPr>
            <a:endParaRPr lang="en-US" sz="1200"/>
          </a:p>
        </p:txBody>
      </p:sp>
    </p:spTree>
    <p:extLst>
      <p:ext uri="{BB962C8B-B14F-4D97-AF65-F5344CB8AC3E}">
        <p14:creationId xmlns:p14="http://schemas.microsoft.com/office/powerpoint/2010/main" val="9786794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7CFF7D-A2C4-FCCD-A954-35321BF23098}"/>
            </a:ext>
          </a:extLst>
        </p:cNvPr>
        <p:cNvGrpSpPr/>
        <p:nvPr/>
      </p:nvGrpSpPr>
      <p:grpSpPr>
        <a:xfrm>
          <a:off x="0" y="0"/>
          <a:ext cx="0" cy="0"/>
          <a:chOff x="0" y="0"/>
          <a:chExt cx="0" cy="0"/>
        </a:xfrm>
      </p:grpSpPr>
      <p:sp>
        <p:nvSpPr>
          <p:cNvPr id="2" name="Rounded Rectangle 1">
            <a:extLst>
              <a:ext uri="{FF2B5EF4-FFF2-40B4-BE49-F238E27FC236}">
                <a16:creationId xmlns:a16="http://schemas.microsoft.com/office/drawing/2014/main" id="{A4553F6A-D489-264F-21AF-C7D8A7FCB8D3}"/>
              </a:ext>
            </a:extLst>
          </p:cNvPr>
          <p:cNvSpPr/>
          <p:nvPr/>
        </p:nvSpPr>
        <p:spPr>
          <a:xfrm>
            <a:off x="457200" y="2237232"/>
            <a:ext cx="11277599" cy="4163568"/>
          </a:xfrm>
          <a:prstGeom prst="roundRect">
            <a:avLst>
              <a:gd name="adj" fmla="val 4133"/>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B91E64A6-96C8-0D77-DE0C-658EA2508482}"/>
              </a:ext>
            </a:extLst>
          </p:cNvPr>
          <p:cNvSpPr>
            <a:spLocks noGrp="1"/>
          </p:cNvSpPr>
          <p:nvPr>
            <p:ph type="title"/>
          </p:nvPr>
        </p:nvSpPr>
        <p:spPr/>
        <p:txBody>
          <a:bodyPr/>
          <a:lstStyle/>
          <a:p>
            <a:r>
              <a:rPr lang="en-US"/>
              <a:t>How to Use: Email Newsletter</a:t>
            </a:r>
          </a:p>
        </p:txBody>
      </p:sp>
      <p:sp>
        <p:nvSpPr>
          <p:cNvPr id="7" name="Content Placeholder 6">
            <a:extLst>
              <a:ext uri="{FF2B5EF4-FFF2-40B4-BE49-F238E27FC236}">
                <a16:creationId xmlns:a16="http://schemas.microsoft.com/office/drawing/2014/main" id="{06B1BD56-232C-46E3-0582-DD0753D9DC72}"/>
              </a:ext>
            </a:extLst>
          </p:cNvPr>
          <p:cNvSpPr>
            <a:spLocks noGrp="1"/>
          </p:cNvSpPr>
          <p:nvPr>
            <p:ph idx="1"/>
          </p:nvPr>
        </p:nvSpPr>
        <p:spPr>
          <a:xfrm>
            <a:off x="457200" y="1447801"/>
            <a:ext cx="11277600" cy="464126"/>
          </a:xfrm>
        </p:spPr>
        <p:txBody>
          <a:bodyPr/>
          <a:lstStyle/>
          <a:p>
            <a:pPr marL="45720" indent="0">
              <a:buNone/>
            </a:pPr>
            <a:r>
              <a:rPr lang="en-US" sz="1200"/>
              <a:t>Include the language below in any internal or external newsletters to spread the word about NC College Connect. All you have to do is copy and paste—be sure to choose the blurb that is best suited for your audience! This text is also included in the downloadable file on the </a:t>
            </a:r>
            <a:r>
              <a:rPr lang="en-US" sz="1200">
                <a:solidFill>
                  <a:srgbClr val="00A126"/>
                </a:solidFill>
                <a:hlinkClick r:id="rId2">
                  <a:extLst>
                    <a:ext uri="{A12FA001-AC4F-418D-AE19-62706E023703}">
                      <ahyp:hlinkClr xmlns:ahyp="http://schemas.microsoft.com/office/drawing/2018/hyperlinkcolor" val="tx"/>
                    </a:ext>
                  </a:extLst>
                </a:hlinkClick>
              </a:rPr>
              <a:t>NC College Connect resources page</a:t>
            </a:r>
            <a:r>
              <a:rPr lang="en-US" sz="1200">
                <a:solidFill>
                  <a:schemeClr val="bg1"/>
                </a:solidFill>
                <a:hlinkClick r:id="rId2">
                  <a:extLst>
                    <a:ext uri="{A12FA001-AC4F-418D-AE19-62706E023703}">
                      <ahyp:hlinkClr xmlns:ahyp="http://schemas.microsoft.com/office/drawing/2018/hyperlinkcolor" val="tx"/>
                    </a:ext>
                  </a:extLst>
                </a:hlinkClick>
              </a:rPr>
              <a:t> </a:t>
            </a:r>
            <a:r>
              <a:rPr lang="en-US" sz="1200"/>
              <a:t>for education professionals.</a:t>
            </a:r>
          </a:p>
        </p:txBody>
      </p:sp>
      <p:sp>
        <p:nvSpPr>
          <p:cNvPr id="8" name="Content Placeholder 6">
            <a:extLst>
              <a:ext uri="{FF2B5EF4-FFF2-40B4-BE49-F238E27FC236}">
                <a16:creationId xmlns:a16="http://schemas.microsoft.com/office/drawing/2014/main" id="{BD35A125-2E43-E4A8-7EBB-1532F4FC13F6}"/>
              </a:ext>
            </a:extLst>
          </p:cNvPr>
          <p:cNvSpPr txBox="1">
            <a:spLocks/>
          </p:cNvSpPr>
          <p:nvPr/>
        </p:nvSpPr>
        <p:spPr>
          <a:xfrm>
            <a:off x="683236" y="3050299"/>
            <a:ext cx="10825526" cy="2976775"/>
          </a:xfrm>
          <a:prstGeom prst="rect">
            <a:avLst/>
          </a:prstGeom>
        </p:spPr>
        <p:txBody>
          <a:bodyPr lIns="91440" tIns="45720" rIns="91440" bIns="45720" numCol="2" spcCol="365760" anchor="t"/>
          <a:lst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 indent="0">
              <a:spcBef>
                <a:spcPts val="0"/>
              </a:spcBef>
              <a:spcAft>
                <a:spcPts val="1000"/>
              </a:spcAft>
              <a:buNone/>
            </a:pPr>
            <a:r>
              <a:rPr lang="en-US" sz="1000">
                <a:latin typeface="Plus Jakarta Sans"/>
                <a:cs typeface="Plus Jakarta Sans"/>
              </a:rPr>
              <a:t>Is there a high school senior in your life? If they’re a </a:t>
            </a:r>
            <a:r>
              <a:rPr lang="en-US" sz="1000" b="1">
                <a:latin typeface="Plus Jakarta Sans"/>
                <a:cs typeface="Plus Jakarta Sans"/>
              </a:rPr>
              <a:t>public high school senior, </a:t>
            </a:r>
            <a:r>
              <a:rPr lang="en-US" sz="1000">
                <a:latin typeface="Plus Jakarta Sans"/>
                <a:cs typeface="Plus Jakarta Sans"/>
              </a:rPr>
              <a:t>they are already admitted to college with </a:t>
            </a:r>
            <a:r>
              <a:rPr lang="en-US" sz="1000" u="sng">
                <a:solidFill>
                  <a:schemeClr val="accent2"/>
                </a:solidFill>
                <a:latin typeface="Plus Jakarta Sans"/>
                <a:cs typeface="Plus Jakarta Sans"/>
              </a:rPr>
              <a:t>NC College Connect. </a:t>
            </a:r>
            <a:r>
              <a:rPr lang="en-US" sz="1000">
                <a:latin typeface="Plus Jakarta Sans"/>
                <a:cs typeface="Plus Jakarta Sans"/>
              </a:rPr>
              <a:t>No essays or test scores needed!  </a:t>
            </a:r>
          </a:p>
          <a:p>
            <a:pPr marL="45720" indent="0">
              <a:spcBef>
                <a:spcPts val="0"/>
              </a:spcBef>
              <a:spcAft>
                <a:spcPts val="1000"/>
              </a:spcAft>
              <a:buNone/>
            </a:pPr>
            <a:r>
              <a:rPr lang="en-US" sz="1000"/>
              <a:t>NC College Connect directly admits North Carolina public high school seniors to select UNC System universities, North Carolina independent colleges and universities, and their local North Carolina community college where they already meet admissions requirements.  It’s that simple! </a:t>
            </a:r>
          </a:p>
          <a:p>
            <a:pPr marL="45720" indent="0">
              <a:spcBef>
                <a:spcPts val="0"/>
              </a:spcBef>
              <a:spcAft>
                <a:spcPts val="1000"/>
              </a:spcAft>
              <a:buNone/>
            </a:pPr>
            <a:r>
              <a:rPr lang="en-US" sz="1000"/>
              <a:t>Students with a weighted GPA of 2.8 or above who meet NC College Connect requirements will be eligible for direct admission at a select list of participating colleges and universities.</a:t>
            </a:r>
          </a:p>
          <a:p>
            <a:pPr marL="45720" indent="0">
              <a:spcBef>
                <a:spcPts val="0"/>
              </a:spcBef>
              <a:spcAft>
                <a:spcPts val="1000"/>
              </a:spcAft>
              <a:buNone/>
            </a:pPr>
            <a:r>
              <a:rPr lang="en-US" sz="1000"/>
              <a:t>If a student doesn’t meet the 2.8 GPA threshold, they will receive direct admission to their local community college. </a:t>
            </a:r>
          </a:p>
          <a:p>
            <a:pPr marL="45720" indent="0">
              <a:spcBef>
                <a:spcPts val="0"/>
              </a:spcBef>
              <a:spcAft>
                <a:spcPts val="1000"/>
              </a:spcAft>
              <a:buNone/>
            </a:pPr>
            <a:endParaRPr lang="en-US" sz="1000"/>
          </a:p>
          <a:p>
            <a:pPr marL="45720" indent="0">
              <a:spcBef>
                <a:spcPts val="0"/>
              </a:spcBef>
              <a:spcAft>
                <a:spcPts val="1000"/>
              </a:spcAft>
              <a:buNone/>
            </a:pPr>
            <a:r>
              <a:rPr lang="en-US" sz="1000"/>
              <a:t>How does it work? On September 15, students can log in to their College for North Carolina (CFNC) student account to see if they’re eligible. All eligible students will also receive a formal letter in the mail in late September. On the NC College Connect portal at CFNC.org, applicants will see a complete list of colleges and universities to which they have been admitted. They will then have the option to </a:t>
            </a:r>
            <a:r>
              <a:rPr lang="en-US" sz="1000" b="1"/>
              <a:t>complete the NC College Connect form</a:t>
            </a:r>
            <a:r>
              <a:rPr lang="en-US" sz="1000"/>
              <a:t> to accept the admission offer at the institution of their choice. Then, colleges will reach out with next steps on enrollment, financial aid, and more. </a:t>
            </a:r>
          </a:p>
          <a:p>
            <a:pPr marL="45720" indent="0">
              <a:spcBef>
                <a:spcPts val="0"/>
              </a:spcBef>
              <a:spcAft>
                <a:spcPts val="1000"/>
              </a:spcAft>
              <a:buNone/>
            </a:pPr>
            <a:r>
              <a:rPr lang="en-US" sz="1000">
                <a:latin typeface="Plus Jakarta Sans"/>
                <a:cs typeface="Plus Jakarta Sans"/>
              </a:rPr>
              <a:t>Colleges and universities are directly admitting students with a simple, streamlined process that gets students where they want to be – and where they will thrive. Learn more about the process, explore NC College Connect requirements and check out the full list of participating schools at </a:t>
            </a:r>
            <a:r>
              <a:rPr lang="en-US" sz="1000" u="sng">
                <a:latin typeface="Plus Jakarta Sans"/>
                <a:cs typeface="Plus Jakarta Sans"/>
                <a:hlinkClick r:id="rId3"/>
              </a:rPr>
              <a:t>NCCollegeConnect.org</a:t>
            </a:r>
            <a:r>
              <a:rPr lang="en-US" sz="1000">
                <a:latin typeface="Plus Jakarta Sans"/>
                <a:cs typeface="Plus Jakarta Sans"/>
              </a:rPr>
              <a:t>. </a:t>
            </a:r>
          </a:p>
          <a:p>
            <a:pPr marL="45720" indent="0">
              <a:spcBef>
                <a:spcPts val="0"/>
              </a:spcBef>
              <a:spcAft>
                <a:spcPts val="1000"/>
              </a:spcAft>
              <a:buNone/>
            </a:pPr>
            <a:r>
              <a:rPr lang="en-US" sz="1000">
                <a:latin typeface="Plus Jakarta Sans"/>
                <a:cs typeface="Plus Jakarta Sans"/>
              </a:rPr>
              <a:t>If a student isn’t currently a senior, there are still plenty of things they can do to start preparing for their future. </a:t>
            </a:r>
            <a:r>
              <a:rPr lang="en-US" sz="1000" err="1">
                <a:latin typeface="Plus Jakarta Sans"/>
                <a:cs typeface="Plus Jakarta Sans"/>
              </a:rPr>
              <a:t>CFNC.org</a:t>
            </a:r>
            <a:r>
              <a:rPr lang="en-US" sz="1000">
                <a:latin typeface="Plus Jakarta Sans"/>
                <a:cs typeface="Plus Jakarta Sans"/>
              </a:rPr>
              <a:t> offers numerous resources to explore colleges, scholarships, and financial aid options.</a:t>
            </a:r>
            <a:endParaRPr lang="en-US" sz="1000"/>
          </a:p>
        </p:txBody>
      </p:sp>
      <p:sp>
        <p:nvSpPr>
          <p:cNvPr id="9" name="Content Placeholder 7">
            <a:extLst>
              <a:ext uri="{FF2B5EF4-FFF2-40B4-BE49-F238E27FC236}">
                <a16:creationId xmlns:a16="http://schemas.microsoft.com/office/drawing/2014/main" id="{0ACF011B-9C68-B9FD-7B00-2C64333A3DA4}"/>
              </a:ext>
            </a:extLst>
          </p:cNvPr>
          <p:cNvSpPr txBox="1">
            <a:spLocks/>
          </p:cNvSpPr>
          <p:nvPr/>
        </p:nvSpPr>
        <p:spPr>
          <a:xfrm>
            <a:off x="683236" y="2453583"/>
            <a:ext cx="5298463" cy="317882"/>
          </a:xfrm>
          <a:prstGeom prst="rect">
            <a:avLst/>
          </a:prstGeom>
        </p:spPr>
        <p:txBody>
          <a:bodyPr/>
          <a:lst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 indent="0">
              <a:buNone/>
            </a:pPr>
            <a:r>
              <a:rPr lang="en-US" b="1">
                <a:solidFill>
                  <a:schemeClr val="accent2"/>
                </a:solidFill>
              </a:rPr>
              <a:t>General Version</a:t>
            </a:r>
          </a:p>
        </p:txBody>
      </p:sp>
    </p:spTree>
    <p:extLst>
      <p:ext uri="{BB962C8B-B14F-4D97-AF65-F5344CB8AC3E}">
        <p14:creationId xmlns:p14="http://schemas.microsoft.com/office/powerpoint/2010/main" val="14068804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E9FE75FA-F7D8-A0BA-90F6-E46682799B7F}"/>
              </a:ext>
            </a:extLst>
          </p:cNvPr>
          <p:cNvSpPr>
            <a:spLocks noGrp="1"/>
          </p:cNvSpPr>
          <p:nvPr>
            <p:ph type="ctrTitle"/>
          </p:nvPr>
        </p:nvSpPr>
        <p:spPr/>
        <p:txBody>
          <a:bodyPr/>
          <a:lstStyle/>
          <a:p>
            <a:r>
              <a:rPr lang="en-US"/>
              <a:t>Messaging </a:t>
            </a:r>
            <a:br>
              <a:rPr lang="en-US"/>
            </a:br>
            <a:r>
              <a:rPr lang="en-US"/>
              <a:t>Points &amp; FAQs</a:t>
            </a:r>
          </a:p>
        </p:txBody>
      </p:sp>
      <p:pic>
        <p:nvPicPr>
          <p:cNvPr id="13" name="Picture Placeholder 12">
            <a:extLst>
              <a:ext uri="{FF2B5EF4-FFF2-40B4-BE49-F238E27FC236}">
                <a16:creationId xmlns:a16="http://schemas.microsoft.com/office/drawing/2014/main" id="{58C5BD3D-418E-D374-67FB-73DD12E2CE77}"/>
              </a:ext>
            </a:extLst>
          </p:cNvPr>
          <p:cNvPicPr>
            <a:picLocks noGrp="1" noChangeAspect="1"/>
          </p:cNvPicPr>
          <p:nvPr>
            <p:ph type="pic" sz="quarter" idx="11"/>
          </p:nvPr>
        </p:nvPicPr>
        <p:blipFill rotWithShape="1">
          <a:blip r:embed="rId2" cstate="screen">
            <a:extLst>
              <a:ext uri="{28A0092B-C50C-407E-A947-70E740481C1C}">
                <a14:useLocalDpi xmlns:a14="http://schemas.microsoft.com/office/drawing/2010/main"/>
              </a:ext>
            </a:extLst>
          </a:blip>
          <a:srcRect/>
          <a:stretch>
            <a:fillRect/>
          </a:stretch>
        </p:blipFill>
        <p:spPr>
          <a:xfrm>
            <a:off x="7498080" y="457200"/>
            <a:ext cx="4236720" cy="5943600"/>
          </a:xfrm>
        </p:spPr>
      </p:pic>
      <p:sp>
        <p:nvSpPr>
          <p:cNvPr id="11" name="Text Placeholder 10">
            <a:extLst>
              <a:ext uri="{FF2B5EF4-FFF2-40B4-BE49-F238E27FC236}">
                <a16:creationId xmlns:a16="http://schemas.microsoft.com/office/drawing/2014/main" id="{5BF36E89-F004-FDA9-E5BC-450A96ACB197}"/>
              </a:ext>
            </a:extLst>
          </p:cNvPr>
          <p:cNvSpPr>
            <a:spLocks noGrp="1"/>
          </p:cNvSpPr>
          <p:nvPr>
            <p:ph type="body" sz="quarter" idx="12"/>
          </p:nvPr>
        </p:nvSpPr>
        <p:spPr/>
        <p:txBody>
          <a:bodyPr/>
          <a:lstStyle/>
          <a:p>
            <a:r>
              <a:rPr lang="en-US"/>
              <a:t>05.</a:t>
            </a:r>
          </a:p>
        </p:txBody>
      </p:sp>
    </p:spTree>
    <p:extLst>
      <p:ext uri="{BB962C8B-B14F-4D97-AF65-F5344CB8AC3E}">
        <p14:creationId xmlns:p14="http://schemas.microsoft.com/office/powerpoint/2010/main" val="17376474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7A86C86-0BD3-4664-DD41-CEC1D63673ED}"/>
              </a:ext>
            </a:extLst>
          </p:cNvPr>
          <p:cNvSpPr>
            <a:spLocks noGrp="1"/>
          </p:cNvSpPr>
          <p:nvPr>
            <p:ph type="title"/>
          </p:nvPr>
        </p:nvSpPr>
        <p:spPr/>
        <p:txBody>
          <a:bodyPr/>
          <a:lstStyle/>
          <a:p>
            <a:r>
              <a:rPr lang="en-US"/>
              <a:t>How to Use: Messaging Points &amp; FAQs</a:t>
            </a:r>
          </a:p>
        </p:txBody>
      </p:sp>
      <p:sp>
        <p:nvSpPr>
          <p:cNvPr id="7" name="Content Placeholder 6">
            <a:extLst>
              <a:ext uri="{FF2B5EF4-FFF2-40B4-BE49-F238E27FC236}">
                <a16:creationId xmlns:a16="http://schemas.microsoft.com/office/drawing/2014/main" id="{5F646A7A-9632-3E22-0B63-9AB10736CA96}"/>
              </a:ext>
            </a:extLst>
          </p:cNvPr>
          <p:cNvSpPr>
            <a:spLocks noGrp="1"/>
          </p:cNvSpPr>
          <p:nvPr>
            <p:ph idx="1"/>
          </p:nvPr>
        </p:nvSpPr>
        <p:spPr/>
        <p:txBody>
          <a:bodyPr vert="horz" lIns="91440" tIns="45720" rIns="91440" bIns="45720" rtlCol="0" anchor="t">
            <a:noAutofit/>
          </a:bodyPr>
          <a:lstStyle/>
          <a:p>
            <a:r>
              <a:rPr lang="en-US">
                <a:latin typeface="Plus Jakarta Sans"/>
                <a:cs typeface="Plus Jakarta Sans"/>
              </a:rPr>
              <a:t>Use these message points as guide for when you’re talking about NC College Connect to your communities, networks, parents, or students—and understand the program details.</a:t>
            </a:r>
          </a:p>
          <a:p>
            <a:r>
              <a:rPr lang="en-US"/>
              <a:t>This is </a:t>
            </a:r>
            <a:r>
              <a:rPr lang="en-US" b="1" u="sng"/>
              <a:t>not</a:t>
            </a:r>
            <a:r>
              <a:rPr lang="en-US"/>
              <a:t> meant to be printed and shared as a flyer or take-home resource for students.</a:t>
            </a:r>
          </a:p>
          <a:p>
            <a:r>
              <a:rPr lang="en-US">
                <a:latin typeface="Plus Jakarta Sans"/>
                <a:cs typeface="Plus Jakarta Sans"/>
              </a:rPr>
              <a:t>This text is also included in the downloadable file on the </a:t>
            </a:r>
            <a:r>
              <a:rPr lang="en-US">
                <a:solidFill>
                  <a:srgbClr val="00A126"/>
                </a:solidFill>
                <a:latin typeface="Plus Jakarta Sans"/>
                <a:cs typeface="Plus Jakarta Sans"/>
                <a:hlinkClick r:id="rId2">
                  <a:extLst>
                    <a:ext uri="{A12FA001-AC4F-418D-AE19-62706E023703}">
                      <ahyp:hlinkClr xmlns:ahyp="http://schemas.microsoft.com/office/drawing/2018/hyperlinkcolor" val="tx"/>
                    </a:ext>
                  </a:extLst>
                </a:hlinkClick>
              </a:rPr>
              <a:t>NC College Connect resources page</a:t>
            </a:r>
            <a:r>
              <a:rPr lang="en-US">
                <a:solidFill>
                  <a:schemeClr val="bg1"/>
                </a:solidFill>
                <a:latin typeface="Plus Jakarta Sans"/>
                <a:cs typeface="Plus Jakarta Sans"/>
                <a:hlinkClick r:id="rId2">
                  <a:extLst>
                    <a:ext uri="{A12FA001-AC4F-418D-AE19-62706E023703}">
                      <ahyp:hlinkClr xmlns:ahyp="http://schemas.microsoft.com/office/drawing/2018/hyperlinkcolor" val="tx"/>
                    </a:ext>
                  </a:extLst>
                </a:hlinkClick>
              </a:rPr>
              <a:t> </a:t>
            </a:r>
            <a:r>
              <a:rPr lang="en-US">
                <a:latin typeface="Plus Jakarta Sans"/>
                <a:cs typeface="Plus Jakarta Sans"/>
              </a:rPr>
              <a:t>for education professionals.</a:t>
            </a:r>
          </a:p>
        </p:txBody>
      </p:sp>
    </p:spTree>
    <p:extLst>
      <p:ext uri="{BB962C8B-B14F-4D97-AF65-F5344CB8AC3E}">
        <p14:creationId xmlns:p14="http://schemas.microsoft.com/office/powerpoint/2010/main" val="26926624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733FE-23A2-0C0D-727B-D09A43DB25E0}"/>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BFCA8C3A-831C-09DC-1410-C476ECC6984E}"/>
              </a:ext>
            </a:extLst>
          </p:cNvPr>
          <p:cNvSpPr>
            <a:spLocks noGrp="1"/>
          </p:cNvSpPr>
          <p:nvPr>
            <p:ph type="ctrTitle"/>
          </p:nvPr>
        </p:nvSpPr>
        <p:spPr/>
        <p:txBody>
          <a:bodyPr/>
          <a:lstStyle/>
          <a:p>
            <a:r>
              <a:rPr lang="en-US"/>
              <a:t>Student Flyer</a:t>
            </a:r>
          </a:p>
        </p:txBody>
      </p:sp>
      <p:sp>
        <p:nvSpPr>
          <p:cNvPr id="11" name="Text Placeholder 10">
            <a:extLst>
              <a:ext uri="{FF2B5EF4-FFF2-40B4-BE49-F238E27FC236}">
                <a16:creationId xmlns:a16="http://schemas.microsoft.com/office/drawing/2014/main" id="{74F72EB5-9D66-B9C2-3178-9F880E215019}"/>
              </a:ext>
            </a:extLst>
          </p:cNvPr>
          <p:cNvSpPr>
            <a:spLocks noGrp="1"/>
          </p:cNvSpPr>
          <p:nvPr>
            <p:ph type="body" sz="quarter" idx="12"/>
          </p:nvPr>
        </p:nvSpPr>
        <p:spPr/>
        <p:txBody>
          <a:bodyPr/>
          <a:lstStyle/>
          <a:p>
            <a:r>
              <a:rPr lang="en-US"/>
              <a:t>06.</a:t>
            </a:r>
          </a:p>
        </p:txBody>
      </p:sp>
      <p:pic>
        <p:nvPicPr>
          <p:cNvPr id="19" name="Picture Placeholder 18" descr="A group of people walking on a sidewalk&#10;&#10;AI-generated content may be incorrect.">
            <a:extLst>
              <a:ext uri="{FF2B5EF4-FFF2-40B4-BE49-F238E27FC236}">
                <a16:creationId xmlns:a16="http://schemas.microsoft.com/office/drawing/2014/main" id="{E6F05232-A013-E786-2748-DFFFF60BE054}"/>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4778123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2922CFD-26B4-0F06-64BB-7FA70A7C4678}"/>
              </a:ext>
            </a:extLst>
          </p:cNvPr>
          <p:cNvSpPr>
            <a:spLocks noGrp="1"/>
          </p:cNvSpPr>
          <p:nvPr>
            <p:ph type="title"/>
          </p:nvPr>
        </p:nvSpPr>
        <p:spPr/>
        <p:txBody>
          <a:bodyPr/>
          <a:lstStyle/>
          <a:p>
            <a:r>
              <a:rPr lang="en-US"/>
              <a:t>How to Use this Guide</a:t>
            </a:r>
          </a:p>
        </p:txBody>
      </p:sp>
      <p:sp>
        <p:nvSpPr>
          <p:cNvPr id="5" name="Content Placeholder 4">
            <a:extLst>
              <a:ext uri="{FF2B5EF4-FFF2-40B4-BE49-F238E27FC236}">
                <a16:creationId xmlns:a16="http://schemas.microsoft.com/office/drawing/2014/main" id="{FFCB1AC9-2BDB-815E-B675-D248C5E19006}"/>
              </a:ext>
            </a:extLst>
          </p:cNvPr>
          <p:cNvSpPr>
            <a:spLocks noGrp="1"/>
          </p:cNvSpPr>
          <p:nvPr>
            <p:ph idx="1"/>
          </p:nvPr>
        </p:nvSpPr>
        <p:spPr>
          <a:xfrm>
            <a:off x="457200" y="1447800"/>
            <a:ext cx="5644896" cy="4956121"/>
          </a:xfrm>
        </p:spPr>
        <p:txBody>
          <a:bodyPr/>
          <a:lstStyle/>
          <a:p>
            <a:pPr marL="45720" indent="0">
              <a:buNone/>
            </a:pPr>
            <a:r>
              <a:rPr lang="en-US" sz="1600"/>
              <a:t>This guide is an overview of branded materials to help your school or organization promote NC College Connect. This includes an itemized list of materials as well as recommendations for use. </a:t>
            </a:r>
          </a:p>
          <a:p>
            <a:pPr marL="45720" indent="0">
              <a:buNone/>
            </a:pPr>
            <a:r>
              <a:rPr lang="en-US" sz="1600"/>
              <a:t>We encourage downloading the toolkit materials and familiarizing yourself with the items covered in this guide. </a:t>
            </a:r>
          </a:p>
          <a:p>
            <a:pPr marL="45720" indent="0">
              <a:buNone/>
            </a:pPr>
            <a:r>
              <a:rPr lang="en-US" sz="1600" b="1"/>
              <a:t>How to access the NC Collect Connect Toolkit: </a:t>
            </a:r>
          </a:p>
          <a:p>
            <a:r>
              <a:rPr lang="en-US" sz="1600"/>
              <a:t>The toolkit can be accessed through the </a:t>
            </a:r>
            <a:r>
              <a:rPr lang="en-US" sz="1600">
                <a:hlinkClick r:id="rId2"/>
              </a:rPr>
              <a:t>NC College Connect resources page</a:t>
            </a:r>
            <a:r>
              <a:rPr lang="en-US" sz="1600"/>
              <a:t> for education professionals.</a:t>
            </a:r>
          </a:p>
          <a:p>
            <a:r>
              <a:rPr lang="en-US" sz="1600"/>
              <a:t>Please use the </a:t>
            </a:r>
            <a:r>
              <a:rPr lang="en-US" sz="1600" b="1"/>
              <a:t>downloaded</a:t>
            </a:r>
            <a:r>
              <a:rPr lang="en-US" sz="1600"/>
              <a:t> toolkit items when printing, posting on social media, etc. There is no need to screenshot the images within this PDF. </a:t>
            </a:r>
          </a:p>
        </p:txBody>
      </p:sp>
      <p:pic>
        <p:nvPicPr>
          <p:cNvPr id="8" name="Picture 7">
            <a:extLst>
              <a:ext uri="{FF2B5EF4-FFF2-40B4-BE49-F238E27FC236}">
                <a16:creationId xmlns:a16="http://schemas.microsoft.com/office/drawing/2014/main" id="{1D165AC2-9504-A8B7-3217-EF2BD26AF4EB}"/>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614161" y="1183866"/>
            <a:ext cx="4917672" cy="4698774"/>
          </a:xfrm>
          <a:prstGeom prst="roundRect">
            <a:avLst>
              <a:gd name="adj" fmla="val 1823"/>
            </a:avLst>
          </a:prstGeom>
          <a:effectLst>
            <a:outerShdw blurRad="63500" sx="102000" sy="102000" algn="ctr" rotWithShape="0">
              <a:prstClr val="black">
                <a:alpha val="7092"/>
              </a:prstClr>
            </a:outerShdw>
          </a:effectLst>
        </p:spPr>
      </p:pic>
    </p:spTree>
    <p:extLst>
      <p:ext uri="{BB962C8B-B14F-4D97-AF65-F5344CB8AC3E}">
        <p14:creationId xmlns:p14="http://schemas.microsoft.com/office/powerpoint/2010/main" val="42494814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E40E21E5-131B-8CEF-E6F9-EAC88EFB5D2F}"/>
              </a:ext>
            </a:extLst>
          </p:cNvPr>
          <p:cNvSpPr>
            <a:spLocks noGrp="1"/>
          </p:cNvSpPr>
          <p:nvPr>
            <p:ph type="title"/>
          </p:nvPr>
        </p:nvSpPr>
        <p:spPr/>
        <p:txBody>
          <a:bodyPr/>
          <a:lstStyle/>
          <a:p>
            <a:r>
              <a:rPr lang="en-US"/>
              <a:t>How to Use: Student Flyer</a:t>
            </a:r>
          </a:p>
        </p:txBody>
      </p:sp>
      <p:sp>
        <p:nvSpPr>
          <p:cNvPr id="10" name="Content Placeholder 9">
            <a:extLst>
              <a:ext uri="{FF2B5EF4-FFF2-40B4-BE49-F238E27FC236}">
                <a16:creationId xmlns:a16="http://schemas.microsoft.com/office/drawing/2014/main" id="{C47D406A-C907-EC0B-61BA-361CA7D14B5D}"/>
              </a:ext>
            </a:extLst>
          </p:cNvPr>
          <p:cNvSpPr>
            <a:spLocks noGrp="1"/>
          </p:cNvSpPr>
          <p:nvPr>
            <p:ph idx="1"/>
          </p:nvPr>
        </p:nvSpPr>
        <p:spPr/>
        <p:txBody>
          <a:bodyPr vert="horz" lIns="91440" tIns="45720" rIns="91440" bIns="45720" rtlCol="0" anchor="t">
            <a:noAutofit/>
          </a:bodyPr>
          <a:lstStyle/>
          <a:p>
            <a:r>
              <a:rPr lang="en-US" sz="1600">
                <a:latin typeface="Plus Jakarta Sans"/>
                <a:cs typeface="Plus Jakarta Sans"/>
              </a:rPr>
              <a:t>The student flyer is a high-level, action-oriented document designed to drive students to visit NCCollegeConnect.org and learn more about the program. </a:t>
            </a:r>
          </a:p>
          <a:p>
            <a:r>
              <a:rPr lang="en-US" sz="1600">
                <a:latin typeface="Plus Jakarta Sans"/>
                <a:cs typeface="Plus Jakarta Sans"/>
              </a:rPr>
              <a:t>This flyer can be distributed digitally or physically, and is sized to print on 8.5x11” paper. Share this with students over email or print to hang in classrooms or share at events. </a:t>
            </a:r>
          </a:p>
          <a:p>
            <a:r>
              <a:rPr lang="en-US" sz="1600">
                <a:latin typeface="Plus Jakarta Sans"/>
                <a:cs typeface="Plus Jakarta Sans"/>
              </a:rPr>
              <a:t>This one-pager is also included in the downloadable file on the </a:t>
            </a:r>
            <a:r>
              <a:rPr lang="en-US" sz="1600">
                <a:solidFill>
                  <a:srgbClr val="00A126"/>
                </a:solidFill>
                <a:latin typeface="Plus Jakarta Sans"/>
                <a:cs typeface="Plus Jakarta Sans"/>
                <a:hlinkClick r:id="rId2">
                  <a:extLst>
                    <a:ext uri="{A12FA001-AC4F-418D-AE19-62706E023703}">
                      <ahyp:hlinkClr xmlns:ahyp="http://schemas.microsoft.com/office/drawing/2018/hyperlinkcolor" val="tx"/>
                    </a:ext>
                  </a:extLst>
                </a:hlinkClick>
              </a:rPr>
              <a:t>NC College Connect resources page</a:t>
            </a:r>
            <a:r>
              <a:rPr lang="en-US" sz="1600">
                <a:solidFill>
                  <a:schemeClr val="bg1"/>
                </a:solidFill>
                <a:latin typeface="Plus Jakarta Sans"/>
                <a:cs typeface="Plus Jakarta Sans"/>
                <a:hlinkClick r:id="rId2">
                  <a:extLst>
                    <a:ext uri="{A12FA001-AC4F-418D-AE19-62706E023703}">
                      <ahyp:hlinkClr xmlns:ahyp="http://schemas.microsoft.com/office/drawing/2018/hyperlinkcolor" val="tx"/>
                    </a:ext>
                  </a:extLst>
                </a:hlinkClick>
              </a:rPr>
              <a:t> </a:t>
            </a:r>
            <a:r>
              <a:rPr lang="en-US" sz="1600">
                <a:latin typeface="Plus Jakarta Sans"/>
                <a:cs typeface="Plus Jakarta Sans"/>
              </a:rPr>
              <a:t>for education professionals. </a:t>
            </a:r>
          </a:p>
        </p:txBody>
      </p:sp>
      <p:pic>
        <p:nvPicPr>
          <p:cNvPr id="3" name="Picture Placeholder 2">
            <a:extLst>
              <a:ext uri="{FF2B5EF4-FFF2-40B4-BE49-F238E27FC236}">
                <a16:creationId xmlns:a16="http://schemas.microsoft.com/office/drawing/2014/main" id="{B44263F9-46E2-9681-6ADB-E8FDAFF01385}"/>
              </a:ext>
            </a:extLst>
          </p:cNvPr>
          <p:cNvPicPr>
            <a:picLocks noGrp="1" noChangeAspect="1"/>
          </p:cNvPicPr>
          <p:nvPr>
            <p:ph type="pic" sz="quarter" idx="12"/>
          </p:nvPr>
        </p:nvPicPr>
        <p:blipFill>
          <a:blip r:embed="rId3" cstate="print">
            <a:extLst>
              <a:ext uri="{28A0092B-C50C-407E-A947-70E740481C1C}">
                <a14:useLocalDpi xmlns:a14="http://schemas.microsoft.com/office/drawing/2010/main"/>
              </a:ext>
            </a:extLst>
          </a:blip>
          <a:srcRect/>
          <a:stretch/>
        </p:blipFill>
        <p:spPr>
          <a:effectLst>
            <a:outerShdw blurRad="177800" dist="38100" dir="2700000" algn="ctr" rotWithShape="0">
              <a:prstClr val="black">
                <a:alpha val="10000"/>
              </a:prstClr>
            </a:outerShdw>
          </a:effectLst>
        </p:spPr>
      </p:pic>
    </p:spTree>
    <p:extLst>
      <p:ext uri="{BB962C8B-B14F-4D97-AF65-F5344CB8AC3E}">
        <p14:creationId xmlns:p14="http://schemas.microsoft.com/office/powerpoint/2010/main" val="30238338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742531" y="2882900"/>
            <a:ext cx="4707255" cy="1092200"/>
          </a:xfrm>
          <a:prstGeom prst="rect">
            <a:avLst/>
          </a:prstGeom>
        </p:spPr>
        <p:txBody>
          <a:bodyPr vert="horz" wrap="square" lIns="0" tIns="12700" rIns="0" bIns="0" rtlCol="0">
            <a:spAutoFit/>
          </a:bodyPr>
          <a:lstStyle/>
          <a:p>
            <a:pPr marL="12700">
              <a:lnSpc>
                <a:spcPct val="100000"/>
              </a:lnSpc>
              <a:spcBef>
                <a:spcPts val="100"/>
              </a:spcBef>
            </a:pPr>
            <a:r>
              <a:rPr sz="7000">
                <a:solidFill>
                  <a:srgbClr val="FF9D1E"/>
                </a:solidFill>
              </a:rPr>
              <a:t>Thank</a:t>
            </a:r>
            <a:r>
              <a:rPr sz="7000" spc="-130">
                <a:solidFill>
                  <a:srgbClr val="FF9D1E"/>
                </a:solidFill>
              </a:rPr>
              <a:t> </a:t>
            </a:r>
            <a:r>
              <a:rPr sz="7000" spc="-20">
                <a:solidFill>
                  <a:srgbClr val="FF9D1E"/>
                </a:solidFill>
              </a:rPr>
              <a:t>you!</a:t>
            </a:r>
            <a:endParaRPr sz="7000"/>
          </a:p>
        </p:txBody>
      </p:sp>
      <p:pic>
        <p:nvPicPr>
          <p:cNvPr id="22" name="Picture 21">
            <a:extLst>
              <a:ext uri="{FF2B5EF4-FFF2-40B4-BE49-F238E27FC236}">
                <a16:creationId xmlns:a16="http://schemas.microsoft.com/office/drawing/2014/main" id="{92E5586A-EA32-D799-B277-D0D8FADBDCE2}"/>
              </a:ext>
            </a:extLst>
          </p:cNvPr>
          <p:cNvPicPr>
            <a:picLocks noChangeAspect="1"/>
          </p:cNvPicPr>
          <p:nvPr/>
        </p:nvPicPr>
        <p:blipFill>
          <a:blip r:embed="rId2"/>
          <a:stretch>
            <a:fillRect/>
          </a:stretch>
        </p:blipFill>
        <p:spPr>
          <a:xfrm>
            <a:off x="4610474" y="738841"/>
            <a:ext cx="2984500" cy="889000"/>
          </a:xfrm>
          <a:prstGeom prst="rect">
            <a:avLst/>
          </a:prstGeom>
        </p:spPr>
      </p:pic>
      <p:grpSp>
        <p:nvGrpSpPr>
          <p:cNvPr id="9" name="Group 8">
            <a:extLst>
              <a:ext uri="{FF2B5EF4-FFF2-40B4-BE49-F238E27FC236}">
                <a16:creationId xmlns:a16="http://schemas.microsoft.com/office/drawing/2014/main" id="{EAA56A30-CE6E-FD0C-2CEB-B10CC350D0FA}"/>
              </a:ext>
            </a:extLst>
          </p:cNvPr>
          <p:cNvGrpSpPr/>
          <p:nvPr/>
        </p:nvGrpSpPr>
        <p:grpSpPr>
          <a:xfrm>
            <a:off x="676891" y="5535124"/>
            <a:ext cx="10838218" cy="774236"/>
            <a:chOff x="373199" y="5352288"/>
            <a:chExt cx="13397665" cy="957072"/>
          </a:xfrm>
        </p:grpSpPr>
        <p:pic>
          <p:nvPicPr>
            <p:cNvPr id="18" name="object 18"/>
            <p:cNvPicPr/>
            <p:nvPr/>
          </p:nvPicPr>
          <p:blipFill>
            <a:blip r:embed="rId3" cstate="screen">
              <a:extLst>
                <a:ext uri="{28A0092B-C50C-407E-A947-70E740481C1C}">
                  <a14:useLocalDpi xmlns:a14="http://schemas.microsoft.com/office/drawing/2010/main"/>
                </a:ext>
              </a:extLst>
            </a:blip>
            <a:stretch>
              <a:fillRect/>
            </a:stretch>
          </p:blipFill>
          <p:spPr>
            <a:xfrm>
              <a:off x="3732902" y="5638800"/>
              <a:ext cx="1374648" cy="472441"/>
            </a:xfrm>
            <a:prstGeom prst="rect">
              <a:avLst/>
            </a:prstGeom>
          </p:spPr>
        </p:pic>
        <p:pic>
          <p:nvPicPr>
            <p:cNvPr id="19" name="object 19"/>
            <p:cNvPicPr/>
            <p:nvPr/>
          </p:nvPicPr>
          <p:blipFill>
            <a:blip r:embed="rId4" cstate="print">
              <a:extLst>
                <a:ext uri="{28A0092B-C50C-407E-A947-70E740481C1C}">
                  <a14:useLocalDpi xmlns:a14="http://schemas.microsoft.com/office/drawing/2010/main"/>
                </a:ext>
              </a:extLst>
            </a:blip>
            <a:stretch>
              <a:fillRect/>
            </a:stretch>
          </p:blipFill>
          <p:spPr>
            <a:xfrm>
              <a:off x="5766725" y="5352288"/>
              <a:ext cx="3176016" cy="957072"/>
            </a:xfrm>
            <a:prstGeom prst="rect">
              <a:avLst/>
            </a:prstGeom>
          </p:spPr>
        </p:pic>
        <p:pic>
          <p:nvPicPr>
            <p:cNvPr id="20" name="object 20"/>
            <p:cNvPicPr/>
            <p:nvPr/>
          </p:nvPicPr>
          <p:blipFill>
            <a:blip r:embed="rId5" cstate="screen">
              <a:extLst>
                <a:ext uri="{28A0092B-C50C-407E-A947-70E740481C1C}">
                  <a14:useLocalDpi xmlns:a14="http://schemas.microsoft.com/office/drawing/2010/main"/>
                </a:ext>
              </a:extLst>
            </a:blip>
            <a:stretch>
              <a:fillRect/>
            </a:stretch>
          </p:blipFill>
          <p:spPr>
            <a:xfrm>
              <a:off x="373199" y="5605271"/>
              <a:ext cx="2700528" cy="539496"/>
            </a:xfrm>
            <a:prstGeom prst="rect">
              <a:avLst/>
            </a:prstGeom>
          </p:spPr>
        </p:pic>
        <p:pic>
          <p:nvPicPr>
            <p:cNvPr id="8" name="Graphic 7">
              <a:extLst>
                <a:ext uri="{FF2B5EF4-FFF2-40B4-BE49-F238E27FC236}">
                  <a16:creationId xmlns:a16="http://schemas.microsoft.com/office/drawing/2014/main" id="{BC57AE91-6654-B5D0-8F6D-C0098EC29B2F}"/>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9601916" y="5625351"/>
              <a:ext cx="4168948" cy="419101"/>
            </a:xfrm>
            <a:prstGeom prst="rect">
              <a:avLst/>
            </a:prstGeom>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7B06F5F-10E1-D065-AF72-2F67A59AFA75}"/>
              </a:ext>
            </a:extLst>
          </p:cNvPr>
          <p:cNvSpPr>
            <a:spLocks noGrp="1"/>
          </p:cNvSpPr>
          <p:nvPr>
            <p:ph type="ctrTitle"/>
          </p:nvPr>
        </p:nvSpPr>
        <p:spPr/>
        <p:txBody>
          <a:bodyPr/>
          <a:lstStyle/>
          <a:p>
            <a:r>
              <a:rPr lang="en-US"/>
              <a:t>Printed</a:t>
            </a:r>
            <a:br>
              <a:rPr lang="en-US"/>
            </a:br>
            <a:r>
              <a:rPr lang="en-US"/>
              <a:t>One-Pager</a:t>
            </a:r>
          </a:p>
        </p:txBody>
      </p:sp>
      <p:pic>
        <p:nvPicPr>
          <p:cNvPr id="5" name="Picture Placeholder 4">
            <a:extLst>
              <a:ext uri="{FF2B5EF4-FFF2-40B4-BE49-F238E27FC236}">
                <a16:creationId xmlns:a16="http://schemas.microsoft.com/office/drawing/2014/main" id="{ACAECF15-4A67-78F1-973C-869C84FDDC7B}"/>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p:blipFill>
        <p:spPr>
          <a:xfrm>
            <a:off x="7498080" y="457200"/>
            <a:ext cx="4236720" cy="5943600"/>
          </a:xfrm>
        </p:spPr>
      </p:pic>
      <p:sp>
        <p:nvSpPr>
          <p:cNvPr id="9" name="Text Placeholder 8">
            <a:extLst>
              <a:ext uri="{FF2B5EF4-FFF2-40B4-BE49-F238E27FC236}">
                <a16:creationId xmlns:a16="http://schemas.microsoft.com/office/drawing/2014/main" id="{76AC735D-7053-661B-101A-BF3B5DDCBE8C}"/>
              </a:ext>
            </a:extLst>
          </p:cNvPr>
          <p:cNvSpPr>
            <a:spLocks noGrp="1"/>
          </p:cNvSpPr>
          <p:nvPr>
            <p:ph type="body" sz="quarter" idx="12"/>
          </p:nvPr>
        </p:nvSpPr>
        <p:spPr/>
        <p:txBody>
          <a:bodyPr/>
          <a:lstStyle/>
          <a:p>
            <a:r>
              <a:rPr lang="en-US"/>
              <a:t>01.</a:t>
            </a:r>
          </a:p>
        </p:txBody>
      </p:sp>
    </p:spTree>
    <p:extLst>
      <p:ext uri="{BB962C8B-B14F-4D97-AF65-F5344CB8AC3E}">
        <p14:creationId xmlns:p14="http://schemas.microsoft.com/office/powerpoint/2010/main" val="30468803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410BBD3-C79F-2539-B227-283210FB13C6}"/>
              </a:ext>
            </a:extLst>
          </p:cNvPr>
          <p:cNvSpPr>
            <a:spLocks noGrp="1"/>
          </p:cNvSpPr>
          <p:nvPr>
            <p:ph type="title"/>
          </p:nvPr>
        </p:nvSpPr>
        <p:spPr/>
        <p:txBody>
          <a:bodyPr/>
          <a:lstStyle/>
          <a:p>
            <a:r>
              <a:rPr lang="en-US"/>
              <a:t>How to Use: One-Pager</a:t>
            </a:r>
          </a:p>
        </p:txBody>
      </p:sp>
      <p:sp>
        <p:nvSpPr>
          <p:cNvPr id="9" name="Content Placeholder 8">
            <a:extLst>
              <a:ext uri="{FF2B5EF4-FFF2-40B4-BE49-F238E27FC236}">
                <a16:creationId xmlns:a16="http://schemas.microsoft.com/office/drawing/2014/main" id="{06B827B8-1CED-F12D-88BA-C061CEFAFD61}"/>
              </a:ext>
            </a:extLst>
          </p:cNvPr>
          <p:cNvSpPr>
            <a:spLocks noGrp="1"/>
          </p:cNvSpPr>
          <p:nvPr>
            <p:ph idx="1"/>
          </p:nvPr>
        </p:nvSpPr>
        <p:spPr/>
        <p:txBody>
          <a:bodyPr/>
          <a:lstStyle/>
          <a:p>
            <a:r>
              <a:rPr lang="en-US" sz="1600"/>
              <a:t>The following NC College Connect one-pager has been developed to provide another way to amplify NC College Connect with students at your school or college and in your communities. </a:t>
            </a:r>
          </a:p>
          <a:p>
            <a:r>
              <a:rPr lang="en-US" sz="1600"/>
              <a:t>This one-pager is sized to print on 8.5x11” paper. Print this to share at events and with those in your network. It is not designed for sharing on social media and should not be used in that medium.</a:t>
            </a:r>
          </a:p>
          <a:p>
            <a:r>
              <a:rPr lang="en-US" sz="1600"/>
              <a:t>This one-pager is also included in the downloadable file on the </a:t>
            </a:r>
            <a:r>
              <a:rPr lang="en-US" sz="1600">
                <a:solidFill>
                  <a:srgbClr val="00A126"/>
                </a:solidFill>
                <a:hlinkClick r:id="rId2">
                  <a:extLst>
                    <a:ext uri="{A12FA001-AC4F-418D-AE19-62706E023703}">
                      <ahyp:hlinkClr xmlns:ahyp="http://schemas.microsoft.com/office/drawing/2018/hyperlinkcolor" val="tx"/>
                    </a:ext>
                  </a:extLst>
                </a:hlinkClick>
              </a:rPr>
              <a:t>NC College Connect resources page</a:t>
            </a:r>
            <a:r>
              <a:rPr lang="en-US" sz="1600">
                <a:solidFill>
                  <a:schemeClr val="bg1"/>
                </a:solidFill>
                <a:hlinkClick r:id="rId2">
                  <a:extLst>
                    <a:ext uri="{A12FA001-AC4F-418D-AE19-62706E023703}">
                      <ahyp:hlinkClr xmlns:ahyp="http://schemas.microsoft.com/office/drawing/2018/hyperlinkcolor" val="tx"/>
                    </a:ext>
                  </a:extLst>
                </a:hlinkClick>
              </a:rPr>
              <a:t> </a:t>
            </a:r>
            <a:r>
              <a:rPr lang="en-US" sz="1600"/>
              <a:t>for education professionals.</a:t>
            </a:r>
          </a:p>
        </p:txBody>
      </p:sp>
      <p:pic>
        <p:nvPicPr>
          <p:cNvPr id="2" name="Picture 1">
            <a:extLst>
              <a:ext uri="{FF2B5EF4-FFF2-40B4-BE49-F238E27FC236}">
                <a16:creationId xmlns:a16="http://schemas.microsoft.com/office/drawing/2014/main" id="{64284304-78BF-D382-A6B7-9AE84E09F1E4}"/>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7254688" y="565802"/>
            <a:ext cx="4514783" cy="5823701"/>
          </a:xfrm>
          <a:prstGeom prst="roundRect">
            <a:avLst>
              <a:gd name="adj" fmla="val 2834"/>
            </a:avLst>
          </a:prstGeom>
          <a:effectLst>
            <a:outerShdw blurRad="177800" dist="38100" dir="2700000">
              <a:srgbClr val="000000">
                <a:alpha val="10000"/>
              </a:srgbClr>
            </a:outerShdw>
          </a:effectLst>
        </p:spPr>
      </p:pic>
    </p:spTree>
    <p:extLst>
      <p:ext uri="{BB962C8B-B14F-4D97-AF65-F5344CB8AC3E}">
        <p14:creationId xmlns:p14="http://schemas.microsoft.com/office/powerpoint/2010/main" val="9413212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772E0AE-00D5-080B-39D7-BC281C231646}"/>
              </a:ext>
            </a:extLst>
          </p:cNvPr>
          <p:cNvSpPr>
            <a:spLocks noGrp="1"/>
          </p:cNvSpPr>
          <p:nvPr>
            <p:ph type="ctrTitle"/>
          </p:nvPr>
        </p:nvSpPr>
        <p:spPr/>
        <p:txBody>
          <a:bodyPr/>
          <a:lstStyle/>
          <a:p>
            <a:r>
              <a:rPr lang="en-US"/>
              <a:t>Social Media</a:t>
            </a:r>
            <a:br>
              <a:rPr lang="en-US"/>
            </a:br>
            <a:r>
              <a:rPr lang="en-US"/>
              <a:t>Graphics</a:t>
            </a:r>
          </a:p>
        </p:txBody>
      </p:sp>
      <p:pic>
        <p:nvPicPr>
          <p:cNvPr id="7" name="Picture Placeholder 6">
            <a:extLst>
              <a:ext uri="{FF2B5EF4-FFF2-40B4-BE49-F238E27FC236}">
                <a16:creationId xmlns:a16="http://schemas.microsoft.com/office/drawing/2014/main" id="{AE3BDCA5-FAED-519F-87B7-9253AC6CC66E}"/>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p:blipFill>
        <p:spPr>
          <a:xfrm>
            <a:off x="7498080" y="457200"/>
            <a:ext cx="4236720" cy="5943600"/>
          </a:xfrm>
        </p:spPr>
      </p:pic>
      <p:sp>
        <p:nvSpPr>
          <p:cNvPr id="8" name="Text Placeholder 7">
            <a:extLst>
              <a:ext uri="{FF2B5EF4-FFF2-40B4-BE49-F238E27FC236}">
                <a16:creationId xmlns:a16="http://schemas.microsoft.com/office/drawing/2014/main" id="{7245A308-3D86-04A2-17F8-A6A2283A9B40}"/>
              </a:ext>
            </a:extLst>
          </p:cNvPr>
          <p:cNvSpPr>
            <a:spLocks noGrp="1"/>
          </p:cNvSpPr>
          <p:nvPr>
            <p:ph type="body" sz="quarter" idx="12"/>
          </p:nvPr>
        </p:nvSpPr>
        <p:spPr/>
        <p:txBody>
          <a:bodyPr/>
          <a:lstStyle/>
          <a:p>
            <a:r>
              <a:rPr lang="en-US"/>
              <a:t>02.</a:t>
            </a:r>
          </a:p>
        </p:txBody>
      </p:sp>
    </p:spTree>
    <p:extLst>
      <p:ext uri="{BB962C8B-B14F-4D97-AF65-F5344CB8AC3E}">
        <p14:creationId xmlns:p14="http://schemas.microsoft.com/office/powerpoint/2010/main" val="8802883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B608125-2BFF-F5FD-1AC8-5E6680A785E6}"/>
              </a:ext>
            </a:extLst>
          </p:cNvPr>
          <p:cNvSpPr>
            <a:spLocks noGrp="1"/>
          </p:cNvSpPr>
          <p:nvPr>
            <p:ph type="title"/>
          </p:nvPr>
        </p:nvSpPr>
        <p:spPr/>
        <p:txBody>
          <a:bodyPr/>
          <a:lstStyle/>
          <a:p>
            <a:r>
              <a:rPr lang="en-US"/>
              <a:t>How to Use: Social Media Graphics</a:t>
            </a:r>
          </a:p>
        </p:txBody>
      </p:sp>
      <p:sp>
        <p:nvSpPr>
          <p:cNvPr id="7" name="Content Placeholder 6">
            <a:extLst>
              <a:ext uri="{FF2B5EF4-FFF2-40B4-BE49-F238E27FC236}">
                <a16:creationId xmlns:a16="http://schemas.microsoft.com/office/drawing/2014/main" id="{7E004268-5FD6-8F5F-60FF-1771CBF2A1E9}"/>
              </a:ext>
            </a:extLst>
          </p:cNvPr>
          <p:cNvSpPr>
            <a:spLocks noGrp="1"/>
          </p:cNvSpPr>
          <p:nvPr>
            <p:ph idx="1"/>
          </p:nvPr>
        </p:nvSpPr>
        <p:spPr/>
        <p:txBody>
          <a:bodyPr numCol="1" spcCol="365760"/>
          <a:lstStyle/>
          <a:p>
            <a:r>
              <a:rPr lang="en-US" sz="1800"/>
              <a:t>The social media resources in the following slides have been developed to provide optional content to elevate NC College Connect. Each social post incorporates NC College Connect branding and key messaging.</a:t>
            </a:r>
          </a:p>
          <a:p>
            <a:r>
              <a:rPr lang="en-US" sz="1800"/>
              <a:t>The social graphics are suitable to be shared on your Instagram, X, and Facebook profiles and are intended to be paired with versions of the example posts included in the following slides. </a:t>
            </a:r>
          </a:p>
          <a:p>
            <a:r>
              <a:rPr lang="en-US" sz="1800"/>
              <a:t>Feel free to add language that aligns to your brand’s tone of voice or unique information that relates to this post. However, please do not change the meaning of the language about the program or alter the social graphics in any way. </a:t>
            </a:r>
          </a:p>
          <a:p>
            <a:r>
              <a:rPr lang="en-US" sz="1800"/>
              <a:t>Please use the hashtag </a:t>
            </a:r>
            <a:r>
              <a:rPr lang="en-US" sz="1800" b="1"/>
              <a:t>#</a:t>
            </a:r>
            <a:r>
              <a:rPr lang="en-US" sz="1800" b="1" err="1"/>
              <a:t>NCCollegeConnect</a:t>
            </a:r>
            <a:r>
              <a:rPr lang="en-US" sz="1800" b="1"/>
              <a:t> </a:t>
            </a:r>
            <a:r>
              <a:rPr lang="en-US" sz="1800"/>
              <a:t>when posting on social media. </a:t>
            </a:r>
          </a:p>
          <a:p>
            <a:r>
              <a:rPr lang="en-US" sz="1800" b="1"/>
              <a:t>Note: </a:t>
            </a:r>
            <a:r>
              <a:rPr lang="en-US" sz="1800"/>
              <a:t>These graphics are included in the downloadable file on the</a:t>
            </a:r>
            <a:r>
              <a:rPr lang="en-US" sz="1800">
                <a:solidFill>
                  <a:srgbClr val="00A126"/>
                </a:solidFill>
                <a:hlinkClick r:id="rId2">
                  <a:extLst>
                    <a:ext uri="{A12FA001-AC4F-418D-AE19-62706E023703}">
                      <ahyp:hlinkClr xmlns:ahyp="http://schemas.microsoft.com/office/drawing/2018/hyperlinkcolor" val="tx"/>
                    </a:ext>
                  </a:extLst>
                </a:hlinkClick>
              </a:rPr>
              <a:t> NC College Connect resources page</a:t>
            </a:r>
            <a:r>
              <a:rPr lang="en-US" sz="1800">
                <a:solidFill>
                  <a:schemeClr val="bg1"/>
                </a:solidFill>
                <a:hlinkClick r:id="rId2">
                  <a:extLst>
                    <a:ext uri="{A12FA001-AC4F-418D-AE19-62706E023703}">
                      <ahyp:hlinkClr xmlns:ahyp="http://schemas.microsoft.com/office/drawing/2018/hyperlinkcolor" val="tx"/>
                    </a:ext>
                  </a:extLst>
                </a:hlinkClick>
              </a:rPr>
              <a:t> </a:t>
            </a:r>
            <a:r>
              <a:rPr lang="en-US" sz="1800"/>
              <a:t>for education professionals. There is no need to screenshot the graphics included in this document. </a:t>
            </a:r>
          </a:p>
        </p:txBody>
      </p:sp>
    </p:spTree>
    <p:extLst>
      <p:ext uri="{BB962C8B-B14F-4D97-AF65-F5344CB8AC3E}">
        <p14:creationId xmlns:p14="http://schemas.microsoft.com/office/powerpoint/2010/main" val="16371239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275A52-75BC-1468-6EDD-36A9A7F54614}"/>
            </a:ext>
          </a:extLst>
        </p:cNvPr>
        <p:cNvGrpSpPr/>
        <p:nvPr/>
      </p:nvGrpSpPr>
      <p:grpSpPr>
        <a:xfrm>
          <a:off x="0" y="0"/>
          <a:ext cx="0" cy="0"/>
          <a:chOff x="0" y="0"/>
          <a:chExt cx="0" cy="0"/>
        </a:xfrm>
      </p:grpSpPr>
      <p:sp>
        <p:nvSpPr>
          <p:cNvPr id="20" name="Rounded Rectangle 19">
            <a:extLst>
              <a:ext uri="{FF2B5EF4-FFF2-40B4-BE49-F238E27FC236}">
                <a16:creationId xmlns:a16="http://schemas.microsoft.com/office/drawing/2014/main" id="{66834CB2-40FB-5123-5C61-0E243272B616}"/>
              </a:ext>
            </a:extLst>
          </p:cNvPr>
          <p:cNvSpPr/>
          <p:nvPr/>
        </p:nvSpPr>
        <p:spPr>
          <a:xfrm>
            <a:off x="455134" y="1447799"/>
            <a:ext cx="7364331" cy="4956121"/>
          </a:xfrm>
          <a:prstGeom prst="roundRect">
            <a:avLst>
              <a:gd name="adj" fmla="val 3305"/>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ounded Rectangle 20">
            <a:extLst>
              <a:ext uri="{FF2B5EF4-FFF2-40B4-BE49-F238E27FC236}">
                <a16:creationId xmlns:a16="http://schemas.microsoft.com/office/drawing/2014/main" id="{07CC6A0A-FC3D-0470-EFF1-57D2883AD922}"/>
              </a:ext>
            </a:extLst>
          </p:cNvPr>
          <p:cNvSpPr/>
          <p:nvPr/>
        </p:nvSpPr>
        <p:spPr>
          <a:xfrm>
            <a:off x="8001000" y="1447799"/>
            <a:ext cx="3735868" cy="4956121"/>
          </a:xfrm>
          <a:prstGeom prst="roundRect">
            <a:avLst>
              <a:gd name="adj" fmla="val 3576"/>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33ED5D0F-14D0-F23A-7C70-F67733C690FF}"/>
              </a:ext>
            </a:extLst>
          </p:cNvPr>
          <p:cNvSpPr>
            <a:spLocks noGrp="1"/>
          </p:cNvSpPr>
          <p:nvPr>
            <p:ph type="title"/>
          </p:nvPr>
        </p:nvSpPr>
        <p:spPr/>
        <p:txBody>
          <a:bodyPr/>
          <a:lstStyle/>
          <a:p>
            <a:r>
              <a:rPr lang="en-US"/>
              <a:t>Post Graphics</a:t>
            </a:r>
          </a:p>
        </p:txBody>
      </p:sp>
      <p:pic>
        <p:nvPicPr>
          <p:cNvPr id="17" name="Picture 16">
            <a:extLst>
              <a:ext uri="{FF2B5EF4-FFF2-40B4-BE49-F238E27FC236}">
                <a16:creationId xmlns:a16="http://schemas.microsoft.com/office/drawing/2014/main" id="{B270F1F1-49D2-465E-B65C-BC1329C5D28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224284" y="2044755"/>
            <a:ext cx="3289300" cy="4114800"/>
          </a:xfrm>
          <a:prstGeom prst="rect">
            <a:avLst/>
          </a:prstGeom>
        </p:spPr>
      </p:pic>
      <p:sp>
        <p:nvSpPr>
          <p:cNvPr id="23" name="TextBox 22">
            <a:extLst>
              <a:ext uri="{FF2B5EF4-FFF2-40B4-BE49-F238E27FC236}">
                <a16:creationId xmlns:a16="http://schemas.microsoft.com/office/drawing/2014/main" id="{F1E28BA9-86D9-B4F0-9E55-81B1A385FAEB}"/>
              </a:ext>
            </a:extLst>
          </p:cNvPr>
          <p:cNvSpPr txBox="1"/>
          <p:nvPr/>
        </p:nvSpPr>
        <p:spPr>
          <a:xfrm>
            <a:off x="8000999" y="1546633"/>
            <a:ext cx="3733801" cy="400110"/>
          </a:xfrm>
          <a:prstGeom prst="rect">
            <a:avLst/>
          </a:prstGeom>
          <a:noFill/>
        </p:spPr>
        <p:txBody>
          <a:bodyPr wrap="square">
            <a:spAutoFit/>
          </a:bodyPr>
          <a:lstStyle/>
          <a:p>
            <a:pPr marL="0" indent="0" algn="ctr">
              <a:buNone/>
            </a:pPr>
            <a:r>
              <a:rPr lang="en-US" sz="2000" b="1">
                <a:solidFill>
                  <a:schemeClr val="accent2"/>
                </a:solidFill>
              </a:rPr>
              <a:t>Graphic #2</a:t>
            </a:r>
          </a:p>
        </p:txBody>
      </p:sp>
      <p:sp>
        <p:nvSpPr>
          <p:cNvPr id="24" name="TextBox 23">
            <a:extLst>
              <a:ext uri="{FF2B5EF4-FFF2-40B4-BE49-F238E27FC236}">
                <a16:creationId xmlns:a16="http://schemas.microsoft.com/office/drawing/2014/main" id="{EBBD767E-36D8-02DA-91D9-ECCFAE06EB96}"/>
              </a:ext>
            </a:extLst>
          </p:cNvPr>
          <p:cNvSpPr txBox="1"/>
          <p:nvPr/>
        </p:nvSpPr>
        <p:spPr>
          <a:xfrm>
            <a:off x="453067" y="1546633"/>
            <a:ext cx="7368640" cy="400110"/>
          </a:xfrm>
          <a:prstGeom prst="rect">
            <a:avLst/>
          </a:prstGeom>
          <a:noFill/>
        </p:spPr>
        <p:txBody>
          <a:bodyPr wrap="square">
            <a:spAutoFit/>
          </a:bodyPr>
          <a:lstStyle/>
          <a:p>
            <a:pPr marL="0" indent="0" algn="ctr">
              <a:buNone/>
            </a:pPr>
            <a:r>
              <a:rPr lang="en-US" sz="2000" b="1">
                <a:solidFill>
                  <a:schemeClr val="accent2"/>
                </a:solidFill>
              </a:rPr>
              <a:t>Graphic #1 (and Variants)</a:t>
            </a:r>
          </a:p>
        </p:txBody>
      </p:sp>
      <p:pic>
        <p:nvPicPr>
          <p:cNvPr id="26" name="Picture 25">
            <a:extLst>
              <a:ext uri="{FF2B5EF4-FFF2-40B4-BE49-F238E27FC236}">
                <a16:creationId xmlns:a16="http://schemas.microsoft.com/office/drawing/2014/main" id="{78088154-C7F9-3BE2-0ADB-83DDA48FFD8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78416" y="2044755"/>
            <a:ext cx="3289299" cy="4114800"/>
          </a:xfrm>
          <a:prstGeom prst="rect">
            <a:avLst/>
          </a:prstGeom>
        </p:spPr>
      </p:pic>
      <p:pic>
        <p:nvPicPr>
          <p:cNvPr id="28" name="Picture 27">
            <a:extLst>
              <a:ext uri="{FF2B5EF4-FFF2-40B4-BE49-F238E27FC236}">
                <a16:creationId xmlns:a16="http://schemas.microsoft.com/office/drawing/2014/main" id="{A72EBA95-E306-7DB7-6A6F-4EE8DE93FA93}"/>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213966" y="2044755"/>
            <a:ext cx="1574138" cy="1969192"/>
          </a:xfrm>
          <a:prstGeom prst="rect">
            <a:avLst/>
          </a:prstGeom>
        </p:spPr>
      </p:pic>
      <p:pic>
        <p:nvPicPr>
          <p:cNvPr id="36" name="Picture 35">
            <a:extLst>
              <a:ext uri="{FF2B5EF4-FFF2-40B4-BE49-F238E27FC236}">
                <a16:creationId xmlns:a16="http://schemas.microsoft.com/office/drawing/2014/main" id="{8D20C71B-595C-3046-9295-F55E92F3FBCB}"/>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025488" y="2044755"/>
            <a:ext cx="1574138" cy="1969192"/>
          </a:xfrm>
          <a:prstGeom prst="rect">
            <a:avLst/>
          </a:prstGeom>
        </p:spPr>
      </p:pic>
      <p:pic>
        <p:nvPicPr>
          <p:cNvPr id="38" name="Picture 37">
            <a:extLst>
              <a:ext uri="{FF2B5EF4-FFF2-40B4-BE49-F238E27FC236}">
                <a16:creationId xmlns:a16="http://schemas.microsoft.com/office/drawing/2014/main" id="{368CC1AC-0CDB-C15B-C29E-48DDCF3742C5}"/>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213966" y="4190363"/>
            <a:ext cx="1574138" cy="1969192"/>
          </a:xfrm>
          <a:prstGeom prst="rect">
            <a:avLst/>
          </a:prstGeom>
        </p:spPr>
      </p:pic>
      <p:pic>
        <p:nvPicPr>
          <p:cNvPr id="40" name="Picture 39">
            <a:extLst>
              <a:ext uri="{FF2B5EF4-FFF2-40B4-BE49-F238E27FC236}">
                <a16:creationId xmlns:a16="http://schemas.microsoft.com/office/drawing/2014/main" id="{63760503-8636-4C43-FE5E-18B969D1E057}"/>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025488" y="4190363"/>
            <a:ext cx="1574138" cy="1969192"/>
          </a:xfrm>
          <a:prstGeom prst="rect">
            <a:avLst/>
          </a:prstGeom>
        </p:spPr>
      </p:pic>
    </p:spTree>
    <p:extLst>
      <p:ext uri="{BB962C8B-B14F-4D97-AF65-F5344CB8AC3E}">
        <p14:creationId xmlns:p14="http://schemas.microsoft.com/office/powerpoint/2010/main" val="35067883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2B83ACB-6BF2-053D-9F07-65EC8D13417E}"/>
              </a:ext>
            </a:extLst>
          </p:cNvPr>
          <p:cNvSpPr>
            <a:spLocks noGrp="1"/>
          </p:cNvSpPr>
          <p:nvPr>
            <p:ph type="title"/>
          </p:nvPr>
        </p:nvSpPr>
        <p:spPr/>
        <p:txBody>
          <a:bodyPr/>
          <a:lstStyle/>
          <a:p>
            <a:r>
              <a:rPr lang="en-US"/>
              <a:t>Post Copy: Option #1</a:t>
            </a:r>
          </a:p>
        </p:txBody>
      </p:sp>
      <p:sp>
        <p:nvSpPr>
          <p:cNvPr id="8" name="Content Placeholder 7">
            <a:extLst>
              <a:ext uri="{FF2B5EF4-FFF2-40B4-BE49-F238E27FC236}">
                <a16:creationId xmlns:a16="http://schemas.microsoft.com/office/drawing/2014/main" id="{885D07E5-F4DD-B7E1-AC7E-02701D20D632}"/>
              </a:ext>
            </a:extLst>
          </p:cNvPr>
          <p:cNvSpPr>
            <a:spLocks noGrp="1"/>
          </p:cNvSpPr>
          <p:nvPr>
            <p:ph idx="1"/>
          </p:nvPr>
        </p:nvSpPr>
        <p:spPr>
          <a:xfrm>
            <a:off x="457200" y="1447800"/>
            <a:ext cx="5524500" cy="4956121"/>
          </a:xfrm>
        </p:spPr>
        <p:txBody>
          <a:bodyPr anchor="t">
            <a:noAutofit/>
          </a:bodyPr>
          <a:lstStyle/>
          <a:p>
            <a:pPr marL="0" indent="0">
              <a:buNone/>
            </a:pPr>
            <a:r>
              <a:rPr lang="en-US" b="1">
                <a:solidFill>
                  <a:schemeClr val="accent2"/>
                </a:solidFill>
              </a:rPr>
              <a:t>X (Twitter) Copy</a:t>
            </a:r>
          </a:p>
          <a:p>
            <a:pPr marL="0" indent="0">
              <a:buNone/>
            </a:pPr>
            <a:r>
              <a:rPr lang="en-US" sz="1200">
                <a:latin typeface="Plus Jakarta Sans"/>
                <a:cs typeface="Plus Jakarta Sans"/>
              </a:rPr>
              <a:t>🚨 NC public HS seniors, your next chapter is already waiting! With </a:t>
            </a:r>
            <a:r>
              <a:rPr lang="en-US" sz="1200" b="1">
                <a:latin typeface="Plus Jakarta Sans"/>
                <a:cs typeface="Plus Jakarta Sans"/>
              </a:rPr>
              <a:t>#</a:t>
            </a:r>
            <a:r>
              <a:rPr lang="en-US" sz="1200" b="1" err="1">
                <a:latin typeface="Plus Jakarta Sans"/>
                <a:cs typeface="Plus Jakarta Sans"/>
              </a:rPr>
              <a:t>NCCollegeConnect</a:t>
            </a:r>
            <a:r>
              <a:rPr lang="en-US" sz="1200">
                <a:latin typeface="Plus Jakarta Sans"/>
                <a:cs typeface="Plus Jakarta Sans"/>
              </a:rPr>
              <a:t>, you skip the stressful application grind and get direct admission to campuses where you meet requirements. No test scores. No essays. Claim your future today at  </a:t>
            </a:r>
            <a:r>
              <a:rPr lang="en-US" sz="1200">
                <a:latin typeface="Plus Jakarta Sans"/>
                <a:cs typeface="Plus Jakarta Sans"/>
                <a:hlinkClick r:id="rId2"/>
              </a:rPr>
              <a:t>NCCollegeConnect.org</a:t>
            </a:r>
            <a:r>
              <a:rPr lang="en-US" sz="1200">
                <a:latin typeface="Plus Jakarta Sans"/>
                <a:cs typeface="Plus Jakarta Sans"/>
              </a:rPr>
              <a:t>! </a:t>
            </a:r>
            <a:endParaRPr lang="en-US" sz="800">
              <a:latin typeface="Plus Jakarta Sans"/>
              <a:cs typeface="Plus Jakarta Sans"/>
            </a:endParaRPr>
          </a:p>
        </p:txBody>
      </p:sp>
      <p:sp>
        <p:nvSpPr>
          <p:cNvPr id="10" name="Content Placeholder 9">
            <a:extLst>
              <a:ext uri="{FF2B5EF4-FFF2-40B4-BE49-F238E27FC236}">
                <a16:creationId xmlns:a16="http://schemas.microsoft.com/office/drawing/2014/main" id="{1D6FA773-9FBB-6088-DDD0-3C787C6101C9}"/>
              </a:ext>
            </a:extLst>
          </p:cNvPr>
          <p:cNvSpPr>
            <a:spLocks noGrp="1"/>
          </p:cNvSpPr>
          <p:nvPr>
            <p:ph idx="4294967295"/>
          </p:nvPr>
        </p:nvSpPr>
        <p:spPr>
          <a:xfrm>
            <a:off x="6210302" y="1447800"/>
            <a:ext cx="5524498" cy="4956121"/>
          </a:xfrm>
        </p:spPr>
        <p:txBody>
          <a:bodyPr anchor="t">
            <a:noAutofit/>
          </a:bodyPr>
          <a:lstStyle/>
          <a:p>
            <a:pPr marL="0" indent="0">
              <a:lnSpc>
                <a:spcPct val="130000"/>
              </a:lnSpc>
              <a:spcBef>
                <a:spcPts val="0"/>
              </a:spcBef>
              <a:buClr>
                <a:schemeClr val="accent1"/>
              </a:buClr>
              <a:buNone/>
            </a:pPr>
            <a:r>
              <a:rPr lang="en-US" sz="2000" b="1">
                <a:solidFill>
                  <a:schemeClr val="accent2"/>
                </a:solidFill>
              </a:rPr>
              <a:t>Facebook/Instagram Copy</a:t>
            </a:r>
          </a:p>
          <a:p>
            <a:pPr marL="0" indent="0" fontAlgn="base">
              <a:buNone/>
            </a:pPr>
            <a:r>
              <a:rPr lang="en-US" sz="1200">
                <a:latin typeface="Plus Jakarta Sans"/>
                <a:cs typeface="Plus Jakarta Sans"/>
              </a:rPr>
              <a:t>🚨 The hard part is over! NC College Connect will take it from here. </a:t>
            </a:r>
          </a:p>
          <a:p>
            <a:pPr marL="45720" indent="0">
              <a:buNone/>
            </a:pPr>
            <a:r>
              <a:rPr lang="en-US" sz="1200">
                <a:latin typeface="Plus Jakarta Sans"/>
                <a:cs typeface="Plus Jakarta Sans"/>
              </a:rPr>
              <a:t>Public high school seniors who meet  program benchmarks are eligible for direct admission to participating NC colleges and universities through </a:t>
            </a:r>
            <a:r>
              <a:rPr lang="en-US" sz="1200" b="1">
                <a:latin typeface="Plus Jakarta Sans"/>
                <a:cs typeface="Plus Jakarta Sans"/>
              </a:rPr>
              <a:t>#</a:t>
            </a:r>
            <a:r>
              <a:rPr lang="en-US" sz="1200" b="1" err="1">
                <a:latin typeface="Plus Jakarta Sans"/>
                <a:cs typeface="Plus Jakarta Sans"/>
              </a:rPr>
              <a:t>NCCollegeConnect</a:t>
            </a:r>
            <a:r>
              <a:rPr lang="en-US" sz="1200">
                <a:latin typeface="Plus Jakarta Sans"/>
                <a:cs typeface="Plus Jakarta Sans"/>
              </a:rPr>
              <a:t>.  </a:t>
            </a:r>
            <a:r>
              <a:rPr lang="en-US" sz="1200">
                <a:solidFill>
                  <a:srgbClr val="333333"/>
                </a:solidFill>
                <a:latin typeface="Plus Jakarta Sans"/>
                <a:cs typeface="Plus Jakarta Sans"/>
              </a:rPr>
              <a:t>  </a:t>
            </a:r>
            <a:endParaRPr lang="en-US" sz="1200"/>
          </a:p>
          <a:p>
            <a:pPr marL="45720" indent="0">
              <a:buNone/>
            </a:pPr>
            <a:r>
              <a:rPr lang="en-US" sz="1200">
                <a:solidFill>
                  <a:srgbClr val="333333"/>
                </a:solidFill>
                <a:latin typeface="Plus Jakarta Sans"/>
                <a:cs typeface="Plus Jakarta Sans"/>
              </a:rPr>
              <a:t>Getting in really is that easy when your hard work has already earned you a spot. Once you receive your official letter, locking in your path to a select campus takes just a few clicks:  </a:t>
            </a:r>
            <a:endParaRPr lang="en-US" sz="1200"/>
          </a:p>
          <a:p>
            <a:pPr marL="45720" indent="0">
              <a:buNone/>
            </a:pPr>
            <a:r>
              <a:rPr lang="en-US" sz="1200">
                <a:solidFill>
                  <a:srgbClr val="333333"/>
                </a:solidFill>
                <a:latin typeface="Plus Jakarta Sans"/>
                <a:ea typeface="Segoe UI Emoji"/>
                <a:cs typeface="Plus Jakarta Sans"/>
              </a:rPr>
              <a:t>✅</a:t>
            </a:r>
            <a:r>
              <a:rPr lang="en-US" sz="1200">
                <a:solidFill>
                  <a:srgbClr val="333333"/>
                </a:solidFill>
                <a:latin typeface="Plus Jakarta Sans"/>
                <a:cs typeface="Plus Jakarta Sans"/>
              </a:rPr>
              <a:t>Log on to the portal to view your personalized college matches </a:t>
            </a:r>
            <a:endParaRPr lang="en-US" sz="1200"/>
          </a:p>
          <a:p>
            <a:pPr marL="45720" indent="0">
              <a:buNone/>
            </a:pPr>
            <a:r>
              <a:rPr lang="en-US" sz="1200">
                <a:solidFill>
                  <a:srgbClr val="333333"/>
                </a:solidFill>
                <a:latin typeface="Plus Jakarta Sans"/>
                <a:ea typeface="Segoe UI Emoji"/>
                <a:cs typeface="Plus Jakarta Sans"/>
              </a:rPr>
              <a:t>✅</a:t>
            </a:r>
            <a:r>
              <a:rPr lang="en-US" sz="1200">
                <a:solidFill>
                  <a:srgbClr val="333333"/>
                </a:solidFill>
                <a:latin typeface="Plus Jakarta Sans"/>
                <a:cs typeface="Plus Jakarta Sans"/>
              </a:rPr>
              <a:t> Complete the quick form at the institutions you love</a:t>
            </a:r>
            <a:endParaRPr lang="en-US" sz="1200"/>
          </a:p>
          <a:p>
            <a:pPr marL="45720" indent="0">
              <a:buNone/>
            </a:pPr>
            <a:r>
              <a:rPr lang="en-US" sz="1200">
                <a:solidFill>
                  <a:srgbClr val="333333"/>
                </a:solidFill>
                <a:latin typeface="Plus Jakarta Sans"/>
                <a:ea typeface="Segoe UI Emoji"/>
                <a:cs typeface="Plus Jakarta Sans"/>
              </a:rPr>
              <a:t>✅</a:t>
            </a:r>
            <a:r>
              <a:rPr lang="en-US" sz="1200">
                <a:solidFill>
                  <a:srgbClr val="333333"/>
                </a:solidFill>
                <a:latin typeface="Plus Jakarta Sans"/>
                <a:cs typeface="Plus Jakarta Sans"/>
              </a:rPr>
              <a:t> Keep your academic momentum going through graduation  </a:t>
            </a:r>
            <a:endParaRPr lang="en-US" sz="1200"/>
          </a:p>
          <a:p>
            <a:pPr marL="45720" indent="0">
              <a:buNone/>
            </a:pPr>
            <a:r>
              <a:rPr lang="en-US" sz="1200">
                <a:solidFill>
                  <a:srgbClr val="333333"/>
                </a:solidFill>
                <a:latin typeface="Plus Jakarta Sans"/>
                <a:cs typeface="Plus Jakarta Sans"/>
              </a:rPr>
              <a:t>Claim your future at </a:t>
            </a:r>
            <a:r>
              <a:rPr lang="en-US" sz="1200">
                <a:solidFill>
                  <a:srgbClr val="333333"/>
                </a:solidFill>
                <a:latin typeface="Plus Jakarta Sans"/>
                <a:cs typeface="Plus Jakarta Sans"/>
                <a:hlinkClick r:id="rId2"/>
              </a:rPr>
              <a:t>NCCollegeConnect.org</a:t>
            </a:r>
            <a:r>
              <a:rPr lang="en-US" sz="1200">
                <a:solidFill>
                  <a:srgbClr val="333333"/>
                </a:solidFill>
                <a:latin typeface="Plus Jakarta Sans"/>
                <a:cs typeface="Plus Jakarta Sans"/>
              </a:rPr>
              <a:t>! </a:t>
            </a:r>
          </a:p>
        </p:txBody>
      </p:sp>
    </p:spTree>
    <p:extLst>
      <p:ext uri="{BB962C8B-B14F-4D97-AF65-F5344CB8AC3E}">
        <p14:creationId xmlns:p14="http://schemas.microsoft.com/office/powerpoint/2010/main" val="33361003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446BF9-EC88-E619-ED06-74F43745117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DBA4EB8-68C8-C31A-D545-31CBBF920B8E}"/>
              </a:ext>
            </a:extLst>
          </p:cNvPr>
          <p:cNvSpPr>
            <a:spLocks noGrp="1"/>
          </p:cNvSpPr>
          <p:nvPr>
            <p:ph type="title"/>
          </p:nvPr>
        </p:nvSpPr>
        <p:spPr/>
        <p:txBody>
          <a:bodyPr/>
          <a:lstStyle/>
          <a:p>
            <a:r>
              <a:rPr lang="en-US"/>
              <a:t>Post Copy: Option #2</a:t>
            </a:r>
          </a:p>
        </p:txBody>
      </p:sp>
      <p:sp>
        <p:nvSpPr>
          <p:cNvPr id="8" name="Content Placeholder 7">
            <a:extLst>
              <a:ext uri="{FF2B5EF4-FFF2-40B4-BE49-F238E27FC236}">
                <a16:creationId xmlns:a16="http://schemas.microsoft.com/office/drawing/2014/main" id="{5DB595A8-F070-DC8D-2ABB-73F1141EECFE}"/>
              </a:ext>
            </a:extLst>
          </p:cNvPr>
          <p:cNvSpPr>
            <a:spLocks noGrp="1"/>
          </p:cNvSpPr>
          <p:nvPr>
            <p:ph idx="1"/>
          </p:nvPr>
        </p:nvSpPr>
        <p:spPr>
          <a:xfrm>
            <a:off x="457200" y="1447800"/>
            <a:ext cx="5524500" cy="4956121"/>
          </a:xfrm>
        </p:spPr>
        <p:txBody>
          <a:bodyPr anchor="t">
            <a:noAutofit/>
          </a:bodyPr>
          <a:lstStyle/>
          <a:p>
            <a:pPr marL="0" indent="0">
              <a:buNone/>
            </a:pPr>
            <a:r>
              <a:rPr lang="en-US" b="1">
                <a:solidFill>
                  <a:schemeClr val="accent2"/>
                </a:solidFill>
              </a:rPr>
              <a:t>X (Twitter) Copy</a:t>
            </a:r>
          </a:p>
          <a:p>
            <a:pPr marL="0" indent="0">
              <a:buNone/>
            </a:pPr>
            <a:r>
              <a:rPr lang="en-US" sz="1200">
                <a:latin typeface="Plus Jakarta Sans"/>
                <a:cs typeface="Plus Jakarta Sans"/>
              </a:rPr>
              <a:t>Leave the application anxiety behind. #</a:t>
            </a:r>
            <a:r>
              <a:rPr lang="en-US" sz="1200" err="1">
                <a:latin typeface="Plus Jakarta Sans"/>
                <a:cs typeface="Plus Jakarta Sans"/>
              </a:rPr>
              <a:t>NCCollegeConnect</a:t>
            </a:r>
            <a:r>
              <a:rPr lang="en-US" sz="1200">
                <a:latin typeface="Plus Jakarta Sans"/>
                <a:cs typeface="Plus Jakarta Sans"/>
              </a:rPr>
              <a:t> provides NC public high school seniors direct college admission to select NC institutions based purely on the hard work you’ve already put in. No essays or test scores required. Confirm your spot at </a:t>
            </a:r>
            <a:r>
              <a:rPr lang="en-US" sz="1200">
                <a:latin typeface="Plus Jakarta Sans"/>
                <a:cs typeface="Plus Jakarta Sans"/>
                <a:hlinkClick r:id="rId2"/>
              </a:rPr>
              <a:t>NCCollegeConnect.org</a:t>
            </a:r>
            <a:r>
              <a:rPr lang="en-US" sz="1200">
                <a:latin typeface="Plus Jakarta Sans"/>
                <a:cs typeface="Plus Jakarta Sans"/>
              </a:rPr>
              <a:t>!  </a:t>
            </a:r>
            <a:endParaRPr lang="en-US" sz="1800">
              <a:latin typeface="Plus Jakarta Sans"/>
              <a:cs typeface="Plus Jakarta Sans"/>
            </a:endParaRPr>
          </a:p>
        </p:txBody>
      </p:sp>
      <p:sp>
        <p:nvSpPr>
          <p:cNvPr id="10" name="Content Placeholder 9">
            <a:extLst>
              <a:ext uri="{FF2B5EF4-FFF2-40B4-BE49-F238E27FC236}">
                <a16:creationId xmlns:a16="http://schemas.microsoft.com/office/drawing/2014/main" id="{CF0DE2C2-AFBB-984D-C1D7-E98B55FB66FB}"/>
              </a:ext>
            </a:extLst>
          </p:cNvPr>
          <p:cNvSpPr>
            <a:spLocks noGrp="1"/>
          </p:cNvSpPr>
          <p:nvPr>
            <p:ph idx="4294967295"/>
          </p:nvPr>
        </p:nvSpPr>
        <p:spPr>
          <a:xfrm>
            <a:off x="6210302" y="1447800"/>
            <a:ext cx="5596216" cy="4956121"/>
          </a:xfrm>
        </p:spPr>
        <p:txBody>
          <a:bodyPr anchor="t">
            <a:noAutofit/>
          </a:bodyPr>
          <a:lstStyle/>
          <a:p>
            <a:pPr marL="0" indent="0">
              <a:lnSpc>
                <a:spcPct val="130000"/>
              </a:lnSpc>
              <a:spcBef>
                <a:spcPts val="0"/>
              </a:spcBef>
              <a:buClr>
                <a:schemeClr val="accent1"/>
              </a:buClr>
              <a:buNone/>
            </a:pPr>
            <a:r>
              <a:rPr lang="en-US" sz="2000" b="1">
                <a:solidFill>
                  <a:schemeClr val="accent2"/>
                </a:solidFill>
              </a:rPr>
              <a:t>Facebook/Instagram Copy</a:t>
            </a:r>
          </a:p>
          <a:p>
            <a:pPr marL="45720" indent="0" fontAlgn="base">
              <a:buNone/>
            </a:pPr>
            <a:r>
              <a:rPr lang="en-US" sz="1200"/>
              <a:t>🚨 Take a deep breath, seniors — applying to college just got a whole lot easier. </a:t>
            </a:r>
          </a:p>
          <a:p>
            <a:pPr marL="45720" indent="0">
              <a:buNone/>
            </a:pPr>
            <a:r>
              <a:rPr lang="en-US" sz="1200">
                <a:latin typeface="Plus Jakarta Sans"/>
                <a:cs typeface="Plus Jakarta Sans"/>
              </a:rPr>
              <a:t>With #</a:t>
            </a:r>
            <a:r>
              <a:rPr lang="en-US" sz="1200" err="1">
                <a:latin typeface="Plus Jakarta Sans"/>
                <a:cs typeface="Plus Jakarta Sans"/>
              </a:rPr>
              <a:t>NCCollegeConnect</a:t>
            </a:r>
            <a:r>
              <a:rPr lang="en-US" sz="1200">
                <a:latin typeface="Plus Jakarta Sans"/>
                <a:cs typeface="Plus Jakarta Sans"/>
              </a:rPr>
              <a:t>, eligible public high school seniors get direct admission to select NC colleges and universities where they meet requirements — no essays, test scores, or recommendation letters needed.  </a:t>
            </a:r>
          </a:p>
          <a:p>
            <a:pPr marL="45720" indent="0" fontAlgn="base">
              <a:buNone/>
            </a:pPr>
            <a:r>
              <a:rPr lang="en-US" sz="1200"/>
              <a:t>Once you receive your letter in the mail, here are your next steps: </a:t>
            </a:r>
          </a:p>
          <a:p>
            <a:pPr marL="45720" indent="0" fontAlgn="base">
              <a:buNone/>
            </a:pPr>
            <a:r>
              <a:rPr lang="en-US" sz="1200">
                <a:latin typeface="Plus Jakarta Sans"/>
                <a:cs typeface="Plus Jakarta Sans"/>
              </a:rPr>
              <a:t>✅ Log on to the portal to view your personalized college matches </a:t>
            </a:r>
          </a:p>
          <a:p>
            <a:pPr marL="45720" indent="0" fontAlgn="base">
              <a:buNone/>
            </a:pPr>
            <a:r>
              <a:rPr lang="en-US" sz="1200">
                <a:latin typeface="Plus Jakarta Sans"/>
                <a:cs typeface="Plus Jakarta Sans"/>
              </a:rPr>
              <a:t>✅ Complete the quick form at the institutions you love</a:t>
            </a:r>
            <a:endParaRPr lang="en-US" sz="1200"/>
          </a:p>
          <a:p>
            <a:pPr marL="45720" indent="0" fontAlgn="base">
              <a:buNone/>
            </a:pPr>
            <a:r>
              <a:rPr lang="en-US" sz="1200">
                <a:latin typeface="Plus Jakarta Sans"/>
                <a:cs typeface="Plus Jakarta Sans"/>
              </a:rPr>
              <a:t>✅ Keep your academic momentum going through graduation </a:t>
            </a:r>
          </a:p>
          <a:p>
            <a:pPr marL="45720" indent="0" fontAlgn="base">
              <a:buNone/>
            </a:pPr>
            <a:r>
              <a:rPr lang="en-US" sz="1200">
                <a:latin typeface="Plus Jakarta Sans"/>
                <a:cs typeface="Plus Jakarta Sans"/>
              </a:rPr>
              <a:t>Celebrate your hard work and meet your moment at </a:t>
            </a:r>
            <a:r>
              <a:rPr lang="en-US" sz="1200">
                <a:latin typeface="Plus Jakarta Sans"/>
                <a:cs typeface="Plus Jakarta Sans"/>
                <a:hlinkClick r:id="rId2"/>
              </a:rPr>
              <a:t>NCCollegeConnect.org</a:t>
            </a:r>
            <a:r>
              <a:rPr lang="en-US" sz="1200">
                <a:latin typeface="Plus Jakarta Sans"/>
                <a:cs typeface="Plus Jakarta Sans"/>
              </a:rPr>
              <a:t>!  </a:t>
            </a:r>
          </a:p>
        </p:txBody>
      </p:sp>
    </p:spTree>
    <p:extLst>
      <p:ext uri="{BB962C8B-B14F-4D97-AF65-F5344CB8AC3E}">
        <p14:creationId xmlns:p14="http://schemas.microsoft.com/office/powerpoint/2010/main" val="1801160875"/>
      </p:ext>
    </p:extLst>
  </p:cSld>
  <p:clrMapOvr>
    <a:masterClrMapping/>
  </p:clrMapOvr>
</p:sld>
</file>

<file path=ppt/theme/theme1.xml><?xml version="1.0" encoding="utf-8"?>
<a:theme xmlns:a="http://schemas.openxmlformats.org/drawingml/2006/main" name="Office Theme">
  <a:themeElements>
    <a:clrScheme name="NC College Connect">
      <a:dk1>
        <a:srgbClr val="333333"/>
      </a:dk1>
      <a:lt1>
        <a:srgbClr val="FFFFFF"/>
      </a:lt1>
      <a:dk2>
        <a:srgbClr val="333333"/>
      </a:dk2>
      <a:lt2>
        <a:srgbClr val="E5EAEC"/>
      </a:lt2>
      <a:accent1>
        <a:srgbClr val="FF9D1E"/>
      </a:accent1>
      <a:accent2>
        <a:srgbClr val="00A126"/>
      </a:accent2>
      <a:accent3>
        <a:srgbClr val="333333"/>
      </a:accent3>
      <a:accent4>
        <a:srgbClr val="FF9D1E"/>
      </a:accent4>
      <a:accent5>
        <a:srgbClr val="00A126"/>
      </a:accent5>
      <a:accent6>
        <a:srgbClr val="89CE48"/>
      </a:accent6>
      <a:hlink>
        <a:srgbClr val="00A126"/>
      </a:hlink>
      <a:folHlink>
        <a:srgbClr val="003C57"/>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b8a457bb-c759-4c61-b84f-02f2b66bc320" xsi:nil="true"/>
    <lcf76f155ced4ddcb4097134ff3c332f xmlns="4e25d226-493a-4e83-a058-8be172c54138">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9B7265ADC92D1A4A936EF01A87C9606E" ma:contentTypeVersion="10" ma:contentTypeDescription="Create a new document." ma:contentTypeScope="" ma:versionID="6e195d6527a95179678141547de4047f">
  <xsd:schema xmlns:xsd="http://www.w3.org/2001/XMLSchema" xmlns:xs="http://www.w3.org/2001/XMLSchema" xmlns:p="http://schemas.microsoft.com/office/2006/metadata/properties" xmlns:ns2="4e25d226-493a-4e83-a058-8be172c54138" xmlns:ns3="b8a457bb-c759-4c61-b84f-02f2b66bc320" targetNamespace="http://schemas.microsoft.com/office/2006/metadata/properties" ma:root="true" ma:fieldsID="74fff9bd777faec5358bb520759edfbc" ns2:_="" ns3:_="">
    <xsd:import namespace="4e25d226-493a-4e83-a058-8be172c54138"/>
    <xsd:import namespace="b8a457bb-c759-4c61-b84f-02f2b66bc320"/>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e25d226-493a-4e83-a058-8be172c5413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8453637f-a8c2-4db0-8ba8-5d380915812d"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8a457bb-c759-4c61-b84f-02f2b66bc320"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a13d815f-1291-4df8-b5da-d4cf46ffc4b7}" ma:internalName="TaxCatchAll" ma:showField="CatchAllData" ma:web="b8a457bb-c759-4c61-b84f-02f2b66bc32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555F84B-907F-40DF-872A-7EF1D2AC4A5B}">
  <ds:schemaRefs>
    <ds:schemaRef ds:uri="4e25d226-493a-4e83-a058-8be172c54138"/>
    <ds:schemaRef ds:uri="b8a457bb-c759-4c61-b84f-02f2b66bc32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8D85151F-20EE-4ED0-BE00-65446F20BE2C}">
  <ds:schemaRefs>
    <ds:schemaRef ds:uri="4e25d226-493a-4e83-a058-8be172c54138"/>
    <ds:schemaRef ds:uri="b8a457bb-c759-4c61-b84f-02f2b66bc32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720EB517-ED1D-4BC8-92D8-1AE8EF7EB871}">
  <ds:schemaRefs>
    <ds:schemaRef ds:uri="http://schemas.microsoft.com/sharepoint/v3/contenttype/forms"/>
  </ds:schemaRefs>
</ds:datastoreItem>
</file>

<file path=docMetadata/LabelInfo.xml><?xml version="1.0" encoding="utf-8"?>
<clbl:labelList xmlns:clbl="http://schemas.microsoft.com/office/2020/mipLabelMetadata">
  <clbl:label id="{ce0d2245-b6e8-41da-a1e0-cc18ec650ca2}" enabled="1" method="Standard" siteId="{77a5f620-9d77-47db-a0cd-64c70948d532}" removed="0"/>
</clbl:labelList>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21</Slides>
  <Notes>2</Notes>
  <HiddenSlides>0</HiddenSlide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NC Connect  Toolkit Guide</vt:lpstr>
      <vt:lpstr>How to Use this Guide</vt:lpstr>
      <vt:lpstr>Printed One-Pager</vt:lpstr>
      <vt:lpstr>How to Use: One-Pager</vt:lpstr>
      <vt:lpstr>Social Media Graphics</vt:lpstr>
      <vt:lpstr>How to Use: Social Media Graphics</vt:lpstr>
      <vt:lpstr>Post Graphics</vt:lpstr>
      <vt:lpstr>Post Copy: Option #1</vt:lpstr>
      <vt:lpstr>Post Copy: Option #2</vt:lpstr>
      <vt:lpstr>Post Copy: Option #3</vt:lpstr>
      <vt:lpstr>Post Copy: Option #4</vt:lpstr>
      <vt:lpstr>PowerPoint Slides</vt:lpstr>
      <vt:lpstr>How to Use: PowerPoint Slides</vt:lpstr>
      <vt:lpstr>Email  Newsletter</vt:lpstr>
      <vt:lpstr>How to Use: Email Newsletter</vt:lpstr>
      <vt:lpstr>How to Use: Email Newsletter</vt:lpstr>
      <vt:lpstr>Messaging  Points &amp; FAQs</vt:lpstr>
      <vt:lpstr>How to Use: Messaging Points &amp; FAQs</vt:lpstr>
      <vt:lpstr>Student Flyer</vt:lpstr>
      <vt:lpstr>How to Use: Student Flyer</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Next NC Scholarship Toolkit Guide</dc:title>
  <dc:creator>McNully, Bronwyn (she/her)</dc:creator>
  <cp:revision>1</cp:revision>
  <dcterms:created xsi:type="dcterms:W3CDTF">2023-10-30T18:45:24Z</dcterms:created>
  <dcterms:modified xsi:type="dcterms:W3CDTF">2026-08-12T18:31:07Z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0x0101009B7265ADC92D1A4A936EF01A87C9606E</vt:lpwstr>
  </property>
  <property fmtid="{D5CDD505-2E9C-101B-9397-08002B2CF9AE}" pid="3" name="MediaServiceImageTags">
    <vt:lpwstr/>
  </property>
  <property fmtid="{D5CDD505-2E9C-101B-9397-08002B2CF9AE}" pid="4" name="Document_x0020_Type">
    <vt:lpwstr/>
  </property>
  <property fmtid="{D5CDD505-2E9C-101B-9397-08002B2CF9AE}" pid="5" name="Sector">
    <vt:lpwstr/>
  </property>
  <property fmtid="{D5CDD505-2E9C-101B-9397-08002B2CF9AE}" pid="6" name="Document Type">
    <vt:lpwstr/>
  </property>
</Properties>
</file>