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57" r:id="rId5"/>
    <p:sldId id="258" r:id="rId6"/>
    <p:sldId id="271" r:id="rId7"/>
    <p:sldId id="259" r:id="rId8"/>
    <p:sldId id="263" r:id="rId9"/>
    <p:sldId id="260" r:id="rId10"/>
    <p:sldId id="264" r:id="rId11"/>
    <p:sldId id="265" r:id="rId12"/>
    <p:sldId id="272" r:id="rId13"/>
    <p:sldId id="266" r:id="rId14"/>
    <p:sldId id="270" r:id="rId15"/>
    <p:sldId id="261" r:id="rId16"/>
    <p:sldId id="268" r:id="rId17"/>
    <p:sldId id="262" r:id="rId18"/>
  </p:sldIdLst>
  <p:sldSz cx="12192000" cy="6858000"/>
  <p:notesSz cx="6858000" cy="9144000"/>
  <p:embeddedFontLst>
    <p:embeddedFont>
      <p:font typeface="Plus Jakarta Sans" pitchFamily="2" charset="77"/>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12" userDrawn="1">
          <p15:clr>
            <a:srgbClr val="A4A3A4"/>
          </p15:clr>
        </p15:guide>
        <p15:guide id="2" pos="3768"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A5CA12-598B-AF5D-2089-2CE120B877E1}" name="Sneha Shah-Coltrane" initials="SS" userId="S::sneha.shahcoltrane_dpi.nc.gov#ext#@uncsystem.onmicrosoft.com::1af5d98d-6476-4d26-b9f5-c3c31309a246" providerId="AD"/>
  <p188:author id="{7A494939-D589-730C-81E0-EA454A93F6A8}" name="Ward, Brendan" initials="WB" userId="S::bward@apcoworldwide.com::f12f8fca-7a66-41ce-a569-17761f0e30dd" providerId="AD"/>
  <p188:author id="{F2E5D543-4F30-CE94-C2EE-1047E0F9699D}" name="Zapanta, Taly" initials="ZT" userId="S::azapanta@apcoworldwide.com::5c15a148-7f41-4ef6-beab-093d2c3ac806" providerId="AD"/>
  <p188:author id="{BDAFA04C-B94D-AAF8-6C2C-56D86C980C87}" name="Lynch, Katie (she/her)" initials="LK" userId="S::klynch_apcoworldwide.com#ext#@uncsystem.onmicrosoft.com::b7845437-7765-49fc-aa83-c7791d868a98" providerId="AD"/>
  <p188:author id="{1651B166-CD37-CB1A-6432-F33A56D13477}" name="Goforth, Kaitlyn" initials="GK" userId="S::kgoforth@apcoworldwide.com::5514d93d-755e-413f-aabf-d3b99dada2c9" providerId="AD"/>
  <p188:author id="{5045728F-5E87-615C-21AD-D6E0FF5E7BE3}" name="McNully, Bronwyn (she/her)" initials="" userId="S::bmcnully@apcoworldwide.com::90a40df3-a57e-481c-99ec-5f156985affd" providerId="AD"/>
  <p188:author id="{934D3FDD-4E27-97AA-2AB0-E384B384334D}" name="Lynch, Katie (she/her)" initials="L(" userId="S::klynch@apcoworldwide.com::f262ee99-a859-437f-85b0-5cfc44dff8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AEC"/>
    <a:srgbClr val="003D5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6DF802-511D-C039-EB47-05A7A5B49A97}" v="9" dt="2025-07-30T20:38:47.516"/>
    <p1510:client id="{CB9CFEAF-DACA-F639-C9C3-AA4259BA9FC0}" v="4" dt="2025-07-31T21:01:21.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521"/>
  </p:normalViewPr>
  <p:slideViewPr>
    <p:cSldViewPr snapToGrid="0">
      <p:cViewPr varScale="1">
        <p:scale>
          <a:sx n="120" d="100"/>
          <a:sy n="120" d="100"/>
        </p:scale>
        <p:origin x="1456" y="184"/>
      </p:cViewPr>
      <p:guideLst>
        <p:guide pos="3912"/>
        <p:guide pos="3768"/>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Nully, Bronwyn (she/her)" userId="90a40df3-a57e-481c-99ec-5f156985affd" providerId="ADAL" clId="{784BB87A-2FE6-5845-AC19-7476E99B2F66}"/>
    <pc:docChg chg="custSel modSld">
      <pc:chgData name="McNully, Bronwyn (she/her)" userId="90a40df3-a57e-481c-99ec-5f156985affd" providerId="ADAL" clId="{784BB87A-2FE6-5845-AC19-7476E99B2F66}" dt="2025-07-18T16:17:00.808" v="85" actId="1036"/>
      <pc:docMkLst>
        <pc:docMk/>
      </pc:docMkLst>
      <pc:sldChg chg="modSp mod">
        <pc:chgData name="McNully, Bronwyn (she/her)" userId="90a40df3-a57e-481c-99ec-5f156985affd" providerId="ADAL" clId="{784BB87A-2FE6-5845-AC19-7476E99B2F66}" dt="2025-07-18T16:10:36.927" v="28" actId="20577"/>
        <pc:sldMkLst>
          <pc:docMk/>
          <pc:sldMk cId="2331109258" sldId="259"/>
        </pc:sldMkLst>
        <pc:spChg chg="mod">
          <ac:chgData name="McNully, Bronwyn (she/her)" userId="90a40df3-a57e-481c-99ec-5f156985affd" providerId="ADAL" clId="{784BB87A-2FE6-5845-AC19-7476E99B2F66}" dt="2025-07-18T16:10:36.927" v="28" actId="20577"/>
          <ac:spMkLst>
            <pc:docMk/>
            <pc:sldMk cId="2331109258" sldId="259"/>
            <ac:spMk id="4" creationId="{1C05B175-521F-4DF0-FA9F-9F922C0EDFD8}"/>
          </ac:spMkLst>
        </pc:spChg>
      </pc:sldChg>
      <pc:sldChg chg="addSp delSp modSp mod">
        <pc:chgData name="McNully, Bronwyn (she/her)" userId="90a40df3-a57e-481c-99ec-5f156985affd" providerId="ADAL" clId="{784BB87A-2FE6-5845-AC19-7476E99B2F66}" dt="2025-07-18T15:15:11.245" v="16" actId="18131"/>
        <pc:sldMkLst>
          <pc:docMk/>
          <pc:sldMk cId="4048918736" sldId="260"/>
        </pc:sldMkLst>
        <pc:spChg chg="mod modCrop">
          <ac:chgData name="McNully, Bronwyn (she/her)" userId="90a40df3-a57e-481c-99ec-5f156985affd" providerId="ADAL" clId="{784BB87A-2FE6-5845-AC19-7476E99B2F66}" dt="2025-07-18T15:15:11.245" v="16" actId="18131"/>
          <ac:spMkLst>
            <pc:docMk/>
            <pc:sldMk cId="4048918736" sldId="260"/>
            <ac:spMk id="7" creationId="{A3E33538-56C2-8A30-BB4B-5DCA0A602927}"/>
          </ac:spMkLst>
        </pc:spChg>
        <pc:grpChg chg="add mod">
          <ac:chgData name="McNully, Bronwyn (she/her)" userId="90a40df3-a57e-481c-99ec-5f156985affd" providerId="ADAL" clId="{784BB87A-2FE6-5845-AC19-7476E99B2F66}" dt="2025-07-18T15:13:33.426" v="13"/>
          <ac:grpSpMkLst>
            <pc:docMk/>
            <pc:sldMk cId="4048918736" sldId="260"/>
            <ac:grpSpMk id="5" creationId="{E1B68617-E029-10E1-17F1-F5C0ECE5D35B}"/>
          </ac:grpSpMkLst>
        </pc:grpChg>
        <pc:picChg chg="mod">
          <ac:chgData name="McNully, Bronwyn (she/her)" userId="90a40df3-a57e-481c-99ec-5f156985affd" providerId="ADAL" clId="{784BB87A-2FE6-5845-AC19-7476E99B2F66}" dt="2025-07-18T15:13:33.426" v="13"/>
          <ac:picMkLst>
            <pc:docMk/>
            <pc:sldMk cId="4048918736" sldId="260"/>
            <ac:picMk id="6" creationId="{E926F21A-EFD9-49A7-3D74-455233EE95BC}"/>
          </ac:picMkLst>
        </pc:picChg>
      </pc:sldChg>
      <pc:sldChg chg="modSp mod">
        <pc:chgData name="McNully, Bronwyn (she/her)" userId="90a40df3-a57e-481c-99ec-5f156985affd" providerId="ADAL" clId="{784BB87A-2FE6-5845-AC19-7476E99B2F66}" dt="2025-07-18T16:14:49.005" v="35" actId="20577"/>
        <pc:sldMkLst>
          <pc:docMk/>
          <pc:sldMk cId="3417637524" sldId="261"/>
        </pc:sldMkLst>
        <pc:spChg chg="mod">
          <ac:chgData name="McNully, Bronwyn (she/her)" userId="90a40df3-a57e-481c-99ec-5f156985affd" providerId="ADAL" clId="{784BB87A-2FE6-5845-AC19-7476E99B2F66}" dt="2025-07-18T16:14:49.005" v="35" actId="20577"/>
          <ac:spMkLst>
            <pc:docMk/>
            <pc:sldMk cId="3417637524" sldId="261"/>
            <ac:spMk id="3" creationId="{ECDAD419-7D01-DAA7-3E71-9A9335010710}"/>
          </ac:spMkLst>
        </pc:spChg>
        <pc:spChg chg="mod">
          <ac:chgData name="McNully, Bronwyn (she/her)" userId="90a40df3-a57e-481c-99ec-5f156985affd" providerId="ADAL" clId="{784BB87A-2FE6-5845-AC19-7476E99B2F66}" dt="2025-07-18T16:10:56.794" v="33" actId="20577"/>
          <ac:spMkLst>
            <pc:docMk/>
            <pc:sldMk cId="3417637524" sldId="261"/>
            <ac:spMk id="15" creationId="{173DA0C0-D61D-75F6-395B-7DDD8F627875}"/>
          </ac:spMkLst>
        </pc:spChg>
      </pc:sldChg>
      <pc:sldChg chg="modSp mod">
        <pc:chgData name="McNully, Bronwyn (she/her)" userId="90a40df3-a57e-481c-99ec-5f156985affd" providerId="ADAL" clId="{784BB87A-2FE6-5845-AC19-7476E99B2F66}" dt="2025-07-18T16:10:00.579" v="27" actId="20577"/>
        <pc:sldMkLst>
          <pc:docMk/>
          <pc:sldMk cId="1466990230" sldId="263"/>
        </pc:sldMkLst>
        <pc:spChg chg="mod">
          <ac:chgData name="McNully, Bronwyn (she/her)" userId="90a40df3-a57e-481c-99ec-5f156985affd" providerId="ADAL" clId="{784BB87A-2FE6-5845-AC19-7476E99B2F66}" dt="2025-07-18T16:10:00.579" v="27" actId="20577"/>
          <ac:spMkLst>
            <pc:docMk/>
            <pc:sldMk cId="1466990230" sldId="263"/>
            <ac:spMk id="3" creationId="{C00ED3D9-474A-3B75-4E3B-1E25EB6043EA}"/>
          </ac:spMkLst>
        </pc:spChg>
        <pc:picChg chg="mod">
          <ac:chgData name="McNully, Bronwyn (she/her)" userId="90a40df3-a57e-481c-99ec-5f156985affd" providerId="ADAL" clId="{784BB87A-2FE6-5845-AC19-7476E99B2F66}" dt="2025-07-18T16:09:30.812" v="23" actId="14826"/>
          <ac:picMkLst>
            <pc:docMk/>
            <pc:sldMk cId="1466990230" sldId="263"/>
            <ac:picMk id="7" creationId="{9F0F815F-29D2-6777-037E-0CE03541D797}"/>
          </ac:picMkLst>
        </pc:picChg>
      </pc:sldChg>
      <pc:sldChg chg="delSp modSp mod">
        <pc:chgData name="McNully, Bronwyn (she/her)" userId="90a40df3-a57e-481c-99ec-5f156985affd" providerId="ADAL" clId="{784BB87A-2FE6-5845-AC19-7476E99B2F66}" dt="2025-07-18T15:06:35.504" v="3" actId="478"/>
        <pc:sldMkLst>
          <pc:docMk/>
          <pc:sldMk cId="1891171588" sldId="264"/>
        </pc:sldMkLst>
        <pc:spChg chg="mod modCrop">
          <ac:chgData name="McNully, Bronwyn (she/her)" userId="90a40df3-a57e-481c-99ec-5f156985affd" providerId="ADAL" clId="{784BB87A-2FE6-5845-AC19-7476E99B2F66}" dt="2025-07-18T15:06:28.467" v="2" actId="18131"/>
          <ac:spMkLst>
            <pc:docMk/>
            <pc:sldMk cId="1891171588" sldId="264"/>
            <ac:spMk id="5" creationId="{979C8A4E-2845-F383-691C-99C646C97D7D}"/>
          </ac:spMkLst>
        </pc:spChg>
        <pc:grpChg chg="topLvl">
          <ac:chgData name="McNully, Bronwyn (she/her)" userId="90a40df3-a57e-481c-99ec-5f156985affd" providerId="ADAL" clId="{784BB87A-2FE6-5845-AC19-7476E99B2F66}" dt="2025-07-18T15:06:35.504" v="3" actId="478"/>
          <ac:grpSpMkLst>
            <pc:docMk/>
            <pc:sldMk cId="1891171588" sldId="264"/>
            <ac:grpSpMk id="8" creationId="{BC67F796-5F28-3EAA-F7D0-4BB4CD56C82A}"/>
          </ac:grpSpMkLst>
        </pc:grpChg>
      </pc:sldChg>
      <pc:sldChg chg="addSp delSp modSp mod">
        <pc:chgData name="McNully, Bronwyn (she/her)" userId="90a40df3-a57e-481c-99ec-5f156985affd" providerId="ADAL" clId="{784BB87A-2FE6-5845-AC19-7476E99B2F66}" dt="2025-07-18T16:06:52.060" v="22"/>
        <pc:sldMkLst>
          <pc:docMk/>
          <pc:sldMk cId="2037378976" sldId="265"/>
        </pc:sldMkLst>
        <pc:spChg chg="mod modCrop">
          <ac:chgData name="McNully, Bronwyn (she/her)" userId="90a40df3-a57e-481c-99ec-5f156985affd" providerId="ADAL" clId="{784BB87A-2FE6-5845-AC19-7476E99B2F66}" dt="2025-07-18T15:07:27.537" v="8" actId="18131"/>
          <ac:spMkLst>
            <pc:docMk/>
            <pc:sldMk cId="2037378976" sldId="265"/>
            <ac:spMk id="12" creationId="{63E49505-242D-51AD-4E4F-FBFCA7D66DB5}"/>
          </ac:spMkLst>
        </pc:spChg>
        <pc:spChg chg="mod">
          <ac:chgData name="McNully, Bronwyn (she/her)" userId="90a40df3-a57e-481c-99ec-5f156985affd" providerId="ADAL" clId="{784BB87A-2FE6-5845-AC19-7476E99B2F66}" dt="2025-07-18T16:06:52.060" v="22"/>
          <ac:spMkLst>
            <pc:docMk/>
            <pc:sldMk cId="2037378976" sldId="265"/>
            <ac:spMk id="13" creationId="{5D4AA134-5060-1BA1-ED54-EA1E8880F78B}"/>
          </ac:spMkLst>
        </pc:spChg>
        <pc:grpChg chg="add mod">
          <ac:chgData name="McNully, Bronwyn (she/her)" userId="90a40df3-a57e-481c-99ec-5f156985affd" providerId="ADAL" clId="{784BB87A-2FE6-5845-AC19-7476E99B2F66}" dt="2025-07-18T16:06:52.060" v="22"/>
          <ac:grpSpMkLst>
            <pc:docMk/>
            <pc:sldMk cId="2037378976" sldId="265"/>
            <ac:grpSpMk id="5" creationId="{033E94B8-9B60-AE11-C64A-B0E1A8EE756F}"/>
          </ac:grpSpMkLst>
        </pc:grpChg>
        <pc:picChg chg="mod">
          <ac:chgData name="McNully, Bronwyn (she/her)" userId="90a40df3-a57e-481c-99ec-5f156985affd" providerId="ADAL" clId="{784BB87A-2FE6-5845-AC19-7476E99B2F66}" dt="2025-07-18T16:06:52.060" v="22"/>
          <ac:picMkLst>
            <pc:docMk/>
            <pc:sldMk cId="2037378976" sldId="265"/>
            <ac:picMk id="6" creationId="{E3B7C4B5-6902-4390-146C-D95291CC321B}"/>
          </ac:picMkLst>
        </pc:picChg>
      </pc:sldChg>
      <pc:sldChg chg="modSp mod">
        <pc:chgData name="McNully, Bronwyn (she/her)" userId="90a40df3-a57e-481c-99ec-5f156985affd" providerId="ADAL" clId="{784BB87A-2FE6-5845-AC19-7476E99B2F66}" dt="2025-07-18T16:17:00.808" v="85" actId="1036"/>
        <pc:sldMkLst>
          <pc:docMk/>
          <pc:sldMk cId="2780331319" sldId="268"/>
        </pc:sldMkLst>
        <pc:picChg chg="mod">
          <ac:chgData name="McNully, Bronwyn (she/her)" userId="90a40df3-a57e-481c-99ec-5f156985affd" providerId="ADAL" clId="{784BB87A-2FE6-5845-AC19-7476E99B2F66}" dt="2025-07-18T16:17:00.808" v="85" actId="1036"/>
          <ac:picMkLst>
            <pc:docMk/>
            <pc:sldMk cId="2780331319" sldId="268"/>
            <ac:picMk id="8" creationId="{69733A06-CA2E-7B93-63D9-05C430F8E4BF}"/>
          </ac:picMkLst>
        </pc:picChg>
        <pc:picChg chg="mod">
          <ac:chgData name="McNully, Bronwyn (she/her)" userId="90a40df3-a57e-481c-99ec-5f156985affd" providerId="ADAL" clId="{784BB87A-2FE6-5845-AC19-7476E99B2F66}" dt="2025-07-18T16:15:34.258" v="67" actId="1035"/>
          <ac:picMkLst>
            <pc:docMk/>
            <pc:sldMk cId="2780331319" sldId="268"/>
            <ac:picMk id="9" creationId="{F525BB17-4941-9C02-5EA7-F57C0C3B24F1}"/>
          </ac:picMkLst>
        </pc:picChg>
        <pc:picChg chg="mod">
          <ac:chgData name="McNully, Bronwyn (she/her)" userId="90a40df3-a57e-481c-99ec-5f156985affd" providerId="ADAL" clId="{784BB87A-2FE6-5845-AC19-7476E99B2F66}" dt="2025-07-18T16:15:22.854" v="48" actId="1035"/>
          <ac:picMkLst>
            <pc:docMk/>
            <pc:sldMk cId="2780331319" sldId="268"/>
            <ac:picMk id="10" creationId="{FF918E5B-2D91-6135-C7EF-953C3072DA0D}"/>
          </ac:picMkLst>
        </pc:picChg>
        <pc:picChg chg="mod">
          <ac:chgData name="McNully, Bronwyn (she/her)" userId="90a40df3-a57e-481c-99ec-5f156985affd" providerId="ADAL" clId="{784BB87A-2FE6-5845-AC19-7476E99B2F66}" dt="2025-07-18T16:15:44.708" v="80" actId="1036"/>
          <ac:picMkLst>
            <pc:docMk/>
            <pc:sldMk cId="2780331319" sldId="268"/>
            <ac:picMk id="12" creationId="{B9AD9133-59D0-0939-1295-FB29838D53B5}"/>
          </ac:picMkLst>
        </pc:picChg>
        <pc:picChg chg="mod">
          <ac:chgData name="McNully, Bronwyn (she/her)" userId="90a40df3-a57e-481c-99ec-5f156985affd" providerId="ADAL" clId="{784BB87A-2FE6-5845-AC19-7476E99B2F66}" dt="2025-07-18T16:15:31.864" v="57" actId="1035"/>
          <ac:picMkLst>
            <pc:docMk/>
            <pc:sldMk cId="2780331319" sldId="268"/>
            <ac:picMk id="15" creationId="{31321320-175D-43C4-184D-A050DFE9B991}"/>
          </ac:picMkLst>
        </pc:picChg>
        <pc:picChg chg="mod">
          <ac:chgData name="McNully, Bronwyn (she/her)" userId="90a40df3-a57e-481c-99ec-5f156985affd" providerId="ADAL" clId="{784BB87A-2FE6-5845-AC19-7476E99B2F66}" dt="2025-07-18T16:15:44.708" v="80" actId="1036"/>
          <ac:picMkLst>
            <pc:docMk/>
            <pc:sldMk cId="2780331319" sldId="268"/>
            <ac:picMk id="17" creationId="{E503C5BD-E27E-66ED-D7EA-BB5D856362D9}"/>
          </ac:picMkLst>
        </pc:picChg>
        <pc:picChg chg="mod">
          <ac:chgData name="McNully, Bronwyn (she/her)" userId="90a40df3-a57e-481c-99ec-5f156985affd" providerId="ADAL" clId="{784BB87A-2FE6-5845-AC19-7476E99B2F66}" dt="2025-07-18T16:15:46.588" v="83" actId="1036"/>
          <ac:picMkLst>
            <pc:docMk/>
            <pc:sldMk cId="2780331319" sldId="268"/>
            <ac:picMk id="18" creationId="{912CB098-CE3E-8AC1-74E3-4136ABDE23CC}"/>
          </ac:picMkLst>
        </pc:picChg>
        <pc:picChg chg="mod">
          <ac:chgData name="McNully, Bronwyn (she/her)" userId="90a40df3-a57e-481c-99ec-5f156985affd" providerId="ADAL" clId="{784BB87A-2FE6-5845-AC19-7476E99B2F66}" dt="2025-07-18T16:15:46.588" v="83" actId="1036"/>
          <ac:picMkLst>
            <pc:docMk/>
            <pc:sldMk cId="2780331319" sldId="268"/>
            <ac:picMk id="20" creationId="{AD37BD0C-B556-C970-D648-122423FE1CFB}"/>
          </ac:picMkLst>
        </pc:picChg>
      </pc:sldChg>
      <pc:sldChg chg="modSp mod">
        <pc:chgData name="McNully, Bronwyn (she/her)" userId="90a40df3-a57e-481c-99ec-5f156985affd" providerId="ADAL" clId="{784BB87A-2FE6-5845-AC19-7476E99B2F66}" dt="2025-07-18T16:10:47.955" v="32" actId="20577"/>
        <pc:sldMkLst>
          <pc:docMk/>
          <pc:sldMk cId="88724796" sldId="272"/>
        </pc:sldMkLst>
        <pc:spChg chg="mod">
          <ac:chgData name="McNully, Bronwyn (she/her)" userId="90a40df3-a57e-481c-99ec-5f156985affd" providerId="ADAL" clId="{784BB87A-2FE6-5845-AC19-7476E99B2F66}" dt="2025-07-18T16:10:47.955" v="32" actId="20577"/>
          <ac:spMkLst>
            <pc:docMk/>
            <pc:sldMk cId="88724796" sldId="272"/>
            <ac:spMk id="3" creationId="{86C25959-E728-4434-5160-87292B23F0E2}"/>
          </ac:spMkLst>
        </pc:spChg>
        <pc:spChg chg="mod modCrop">
          <ac:chgData name="McNully, Bronwyn (she/her)" userId="90a40df3-a57e-481c-99ec-5f156985affd" providerId="ADAL" clId="{784BB87A-2FE6-5845-AC19-7476E99B2F66}" dt="2025-07-18T16:06:32.508" v="20" actId="18131"/>
          <ac:spMkLst>
            <pc:docMk/>
            <pc:sldMk cId="88724796" sldId="272"/>
            <ac:spMk id="9" creationId="{06F5FAA1-D32E-9C3D-1F58-8E719DEA7EDB}"/>
          </ac:spMkLst>
        </pc:spChg>
        <pc:spChg chg="mod modCrop">
          <ac:chgData name="McNully, Bronwyn (she/her)" userId="90a40df3-a57e-481c-99ec-5f156985affd" providerId="ADAL" clId="{784BB87A-2FE6-5845-AC19-7476E99B2F66}" dt="2025-07-18T15:07:55.685" v="11" actId="18131"/>
          <ac:spMkLst>
            <pc:docMk/>
            <pc:sldMk cId="88724796" sldId="272"/>
            <ac:spMk id="12" creationId="{3E941F22-CC5F-FDC7-2B01-362AF250B7BC}"/>
          </ac:spMkLst>
        </pc:spChg>
      </pc:sldChg>
    </pc:docChg>
  </pc:docChgLst>
  <pc:docChgLst>
    <pc:chgData name="McNully, Bronwyn (she/her)" userId="90a40df3-a57e-481c-99ec-5f156985affd" providerId="ADAL" clId="{0CB058F9-AE67-1C43-9017-F622A6A3955A}"/>
    <pc:docChg chg="undo custSel modSld modMainMaster">
      <pc:chgData name="McNully, Bronwyn (she/her)" userId="90a40df3-a57e-481c-99ec-5f156985affd" providerId="ADAL" clId="{0CB058F9-AE67-1C43-9017-F622A6A3955A}" dt="2025-05-22T15:04:40.079" v="557"/>
      <pc:docMkLst>
        <pc:docMk/>
      </pc:docMkLst>
      <pc:sldChg chg="addSp delSp modSp mod">
        <pc:chgData name="McNully, Bronwyn (she/her)" userId="90a40df3-a57e-481c-99ec-5f156985affd" providerId="ADAL" clId="{0CB058F9-AE67-1C43-9017-F622A6A3955A}" dt="2025-05-22T15:04:28.745" v="556" actId="11529"/>
        <pc:sldMkLst>
          <pc:docMk/>
          <pc:sldMk cId="1565639303" sldId="257"/>
        </pc:sldMkLst>
      </pc:sldChg>
      <pc:sldChg chg="modSp mod">
        <pc:chgData name="McNully, Bronwyn (she/her)" userId="90a40df3-a57e-481c-99ec-5f156985affd" providerId="ADAL" clId="{0CB058F9-AE67-1C43-9017-F622A6A3955A}" dt="2025-05-22T13:30:24.370" v="531" actId="18131"/>
        <pc:sldMkLst>
          <pc:docMk/>
          <pc:sldMk cId="986021846" sldId="258"/>
        </pc:sldMkLst>
      </pc:sldChg>
      <pc:sldChg chg="addSp delSp modSp mod">
        <pc:chgData name="McNully, Bronwyn (she/her)" userId="90a40df3-a57e-481c-99ec-5f156985affd" providerId="ADAL" clId="{0CB058F9-AE67-1C43-9017-F622A6A3955A}" dt="2025-05-22T13:34:12.102" v="545" actId="18131"/>
        <pc:sldMkLst>
          <pc:docMk/>
          <pc:sldMk cId="2331109258" sldId="259"/>
        </pc:sldMkLst>
      </pc:sldChg>
      <pc:sldChg chg="modSp mod">
        <pc:chgData name="McNully, Bronwyn (she/her)" userId="90a40df3-a57e-481c-99ec-5f156985affd" providerId="ADAL" clId="{0CB058F9-AE67-1C43-9017-F622A6A3955A}" dt="2025-05-19T20:42:38.564" v="328" actId="1035"/>
        <pc:sldMkLst>
          <pc:docMk/>
          <pc:sldMk cId="4048918736" sldId="260"/>
        </pc:sldMkLst>
      </pc:sldChg>
      <pc:sldChg chg="addSp delSp modSp mod">
        <pc:chgData name="McNully, Bronwyn (she/her)" userId="90a40df3-a57e-481c-99ec-5f156985affd" providerId="ADAL" clId="{0CB058F9-AE67-1C43-9017-F622A6A3955A}" dt="2025-05-19T20:54:25.078" v="417" actId="14100"/>
        <pc:sldMkLst>
          <pc:docMk/>
          <pc:sldMk cId="3417637524" sldId="261"/>
        </pc:sldMkLst>
      </pc:sldChg>
      <pc:sldChg chg="addSp modSp">
        <pc:chgData name="McNully, Bronwyn (she/her)" userId="90a40df3-a57e-481c-99ec-5f156985affd" providerId="ADAL" clId="{0CB058F9-AE67-1C43-9017-F622A6A3955A}" dt="2025-05-22T15:04:40.079" v="557"/>
        <pc:sldMkLst>
          <pc:docMk/>
          <pc:sldMk cId="1648098225" sldId="262"/>
        </pc:sldMkLst>
      </pc:sldChg>
      <pc:sldChg chg="addSp modSp mod">
        <pc:chgData name="McNully, Bronwyn (she/her)" userId="90a40df3-a57e-481c-99ec-5f156985affd" providerId="ADAL" clId="{0CB058F9-AE67-1C43-9017-F622A6A3955A}" dt="2025-05-19T22:20:01.345" v="518" actId="1035"/>
        <pc:sldMkLst>
          <pc:docMk/>
          <pc:sldMk cId="1466990230" sldId="263"/>
        </pc:sldMkLst>
      </pc:sldChg>
      <pc:sldChg chg="modSp mod">
        <pc:chgData name="McNully, Bronwyn (she/her)" userId="90a40df3-a57e-481c-99ec-5f156985affd" providerId="ADAL" clId="{0CB058F9-AE67-1C43-9017-F622A6A3955A}" dt="2025-05-19T21:03:02.040" v="478" actId="113"/>
        <pc:sldMkLst>
          <pc:docMk/>
          <pc:sldMk cId="1891171588" sldId="264"/>
        </pc:sldMkLst>
      </pc:sldChg>
      <pc:sldChg chg="modSp mod">
        <pc:chgData name="McNully, Bronwyn (she/her)" userId="90a40df3-a57e-481c-99ec-5f156985affd" providerId="ADAL" clId="{0CB058F9-AE67-1C43-9017-F622A6A3955A}" dt="2025-05-22T13:36:16.050" v="547" actId="18654"/>
        <pc:sldMkLst>
          <pc:docMk/>
          <pc:sldMk cId="905645684" sldId="266"/>
        </pc:sldMkLst>
      </pc:sldChg>
      <pc:sldChg chg="addSp delSp modSp mod">
        <pc:chgData name="McNully, Bronwyn (she/her)" userId="90a40df3-a57e-481c-99ec-5f156985affd" providerId="ADAL" clId="{0CB058F9-AE67-1C43-9017-F622A6A3955A}" dt="2025-05-19T20:57:49.287" v="457" actId="164"/>
        <pc:sldMkLst>
          <pc:docMk/>
          <pc:sldMk cId="2780331319" sldId="268"/>
        </pc:sldMkLst>
      </pc:sldChg>
      <pc:sldChg chg="addSp delSp modSp mod">
        <pc:chgData name="McNully, Bronwyn (she/her)" userId="90a40df3-a57e-481c-99ec-5f156985affd" providerId="ADAL" clId="{0CB058F9-AE67-1C43-9017-F622A6A3955A}" dt="2025-05-22T14:57:21.305" v="555" actId="18131"/>
        <pc:sldMkLst>
          <pc:docMk/>
          <pc:sldMk cId="273301980" sldId="270"/>
        </pc:sldMkLst>
      </pc:sldChg>
      <pc:sldChg chg="addSp delSp modSp mod">
        <pc:chgData name="McNully, Bronwyn (she/her)" userId="90a40df3-a57e-481c-99ec-5f156985affd" providerId="ADAL" clId="{0CB058F9-AE67-1C43-9017-F622A6A3955A}" dt="2025-05-19T20:45:01.073" v="345" actId="1036"/>
        <pc:sldMkLst>
          <pc:docMk/>
          <pc:sldMk cId="3334234747" sldId="271"/>
        </pc:sldMkLst>
      </pc:sldChg>
      <pc:sldChg chg="modSp mod">
        <pc:chgData name="McNully, Bronwyn (she/her)" userId="90a40df3-a57e-481c-99ec-5f156985affd" providerId="ADAL" clId="{0CB058F9-AE67-1C43-9017-F622A6A3955A}" dt="2025-05-19T21:03:10.909" v="479" actId="20577"/>
        <pc:sldMkLst>
          <pc:docMk/>
          <pc:sldMk cId="88724796" sldId="272"/>
        </pc:sldMkLst>
      </pc:sldChg>
      <pc:sldMasterChg chg="modSldLayout">
        <pc:chgData name="McNully, Bronwyn (she/her)" userId="90a40df3-a57e-481c-99ec-5f156985affd" providerId="ADAL" clId="{0CB058F9-AE67-1C43-9017-F622A6A3955A}" dt="2025-05-19T21:42:37.205" v="486" actId="14826"/>
        <pc:sldMasterMkLst>
          <pc:docMk/>
          <pc:sldMasterMk cId="2899311669" sldId="2147483648"/>
        </pc:sldMasterMkLst>
        <pc:sldLayoutChg chg="modSp mod">
          <pc:chgData name="McNully, Bronwyn (she/her)" userId="90a40df3-a57e-481c-99ec-5f156985affd" providerId="ADAL" clId="{0CB058F9-AE67-1C43-9017-F622A6A3955A}" dt="2025-05-19T20:37:24.636" v="266" actId="242"/>
          <pc:sldLayoutMkLst>
            <pc:docMk/>
            <pc:sldMasterMk cId="2899311669" sldId="2147483648"/>
            <pc:sldLayoutMk cId="3372959950" sldId="2147483662"/>
          </pc:sldLayoutMkLst>
        </pc:sldLayoutChg>
        <pc:sldLayoutChg chg="modSp mod">
          <pc:chgData name="McNully, Bronwyn (she/her)" userId="90a40df3-a57e-481c-99ec-5f156985affd" providerId="ADAL" clId="{0CB058F9-AE67-1C43-9017-F622A6A3955A}" dt="2025-05-19T20:37:16.817" v="265" actId="242"/>
          <pc:sldLayoutMkLst>
            <pc:docMk/>
            <pc:sldMasterMk cId="2899311669" sldId="2147483648"/>
            <pc:sldLayoutMk cId="2769291653" sldId="2147483669"/>
          </pc:sldLayoutMkLst>
        </pc:sldLayoutChg>
        <pc:sldLayoutChg chg="modSp mod">
          <pc:chgData name="McNully, Bronwyn (she/her)" userId="90a40df3-a57e-481c-99ec-5f156985affd" providerId="ADAL" clId="{0CB058F9-AE67-1C43-9017-F622A6A3955A}" dt="2025-05-19T20:37:29.328" v="267" actId="242"/>
          <pc:sldLayoutMkLst>
            <pc:docMk/>
            <pc:sldMasterMk cId="2899311669" sldId="2147483648"/>
            <pc:sldLayoutMk cId="2458489111" sldId="2147483670"/>
          </pc:sldLayoutMkLst>
        </pc:sldLayoutChg>
        <pc:sldLayoutChg chg="modSp mod">
          <pc:chgData name="McNully, Bronwyn (she/her)" userId="90a40df3-a57e-481c-99ec-5f156985affd" providerId="ADAL" clId="{0CB058F9-AE67-1C43-9017-F622A6A3955A}" dt="2025-05-19T20:37:33.738" v="268" actId="242"/>
          <pc:sldLayoutMkLst>
            <pc:docMk/>
            <pc:sldMasterMk cId="2899311669" sldId="2147483648"/>
            <pc:sldLayoutMk cId="2049991125" sldId="2147483671"/>
          </pc:sldLayoutMkLst>
        </pc:sldLayoutChg>
        <pc:sldLayoutChg chg="modSp mod">
          <pc:chgData name="McNully, Bronwyn (she/her)" userId="90a40df3-a57e-481c-99ec-5f156985affd" providerId="ADAL" clId="{0CB058F9-AE67-1C43-9017-F622A6A3955A}" dt="2025-05-19T20:37:40.315" v="269" actId="242"/>
          <pc:sldLayoutMkLst>
            <pc:docMk/>
            <pc:sldMasterMk cId="2899311669" sldId="2147483648"/>
            <pc:sldLayoutMk cId="3872522979" sldId="2147483672"/>
          </pc:sldLayoutMkLst>
        </pc:sldLayoutChg>
        <pc:sldLayoutChg chg="modSp mod">
          <pc:chgData name="McNully, Bronwyn (she/her)" userId="90a40df3-a57e-481c-99ec-5f156985affd" providerId="ADAL" clId="{0CB058F9-AE67-1C43-9017-F622A6A3955A}" dt="2025-05-19T20:37:44.029" v="270" actId="242"/>
          <pc:sldLayoutMkLst>
            <pc:docMk/>
            <pc:sldMasterMk cId="2899311669" sldId="2147483648"/>
            <pc:sldLayoutMk cId="1335515703" sldId="2147483673"/>
          </pc:sldLayoutMkLst>
        </pc:sldLayoutChg>
        <pc:sldLayoutChg chg="modSp mod">
          <pc:chgData name="McNully, Bronwyn (she/her)" userId="90a40df3-a57e-481c-99ec-5f156985affd" providerId="ADAL" clId="{0CB058F9-AE67-1C43-9017-F622A6A3955A}" dt="2025-05-19T20:39:16.228" v="285" actId="735"/>
          <pc:sldLayoutMkLst>
            <pc:docMk/>
            <pc:sldMasterMk cId="2899311669" sldId="2147483648"/>
            <pc:sldLayoutMk cId="694331207" sldId="2147483674"/>
          </pc:sldLayoutMkLst>
        </pc:sldLayoutChg>
        <pc:sldLayoutChg chg="modSp">
          <pc:chgData name="McNully, Bronwyn (she/her)" userId="90a40df3-a57e-481c-99ec-5f156985affd" providerId="ADAL" clId="{0CB058F9-AE67-1C43-9017-F622A6A3955A}" dt="2025-05-19T21:42:37.205" v="486" actId="14826"/>
          <pc:sldLayoutMkLst>
            <pc:docMk/>
            <pc:sldMasterMk cId="2899311669" sldId="2147483648"/>
            <pc:sldLayoutMk cId="4235550475" sldId="2147483675"/>
          </pc:sldLayoutMkLst>
        </pc:sldLayoutChg>
      </pc:sldMasterChg>
    </pc:docChg>
  </pc:docChgLst>
  <pc:docChgLst>
    <pc:chgData name="Robertshaw, Nicole (she/her)" userId="b77e9036-53c1-4323-9fa0-0378930bf81e" providerId="ADAL" clId="{100EEC87-85FB-0747-890A-3B8B6F2237B7}"/>
    <pc:docChg chg="undo custSel modSld modMainMaster">
      <pc:chgData name="Robertshaw, Nicole (she/her)" userId="b77e9036-53c1-4323-9fa0-0378930bf81e" providerId="ADAL" clId="{100EEC87-85FB-0747-890A-3B8B6F2237B7}" dt="2025-05-29T19:01:32.713" v="64"/>
      <pc:docMkLst>
        <pc:docMk/>
      </pc:docMkLst>
      <pc:sldChg chg="delSp modSp mod setBg">
        <pc:chgData name="Robertshaw, Nicole (she/her)" userId="b77e9036-53c1-4323-9fa0-0378930bf81e" providerId="ADAL" clId="{100EEC87-85FB-0747-890A-3B8B6F2237B7}" dt="2025-05-29T15:56:37.971" v="7"/>
        <pc:sldMkLst>
          <pc:docMk/>
          <pc:sldMk cId="1565639303" sldId="257"/>
        </pc:sldMkLst>
      </pc:sldChg>
      <pc:sldChg chg="addSp delSp modSp mod">
        <pc:chgData name="Robertshaw, Nicole (she/her)" userId="b77e9036-53c1-4323-9fa0-0378930bf81e" providerId="ADAL" clId="{100EEC87-85FB-0747-890A-3B8B6F2237B7}" dt="2025-05-29T17:25:39.585" v="43" actId="478"/>
        <pc:sldMkLst>
          <pc:docMk/>
          <pc:sldMk cId="2331109258" sldId="259"/>
        </pc:sldMkLst>
      </pc:sldChg>
      <pc:sldChg chg="delSp modSp mod">
        <pc:chgData name="Robertshaw, Nicole (she/her)" userId="b77e9036-53c1-4323-9fa0-0378930bf81e" providerId="ADAL" clId="{100EEC87-85FB-0747-890A-3B8B6F2237B7}" dt="2025-05-29T15:47:32.317" v="2" actId="478"/>
        <pc:sldMkLst>
          <pc:docMk/>
          <pc:sldMk cId="1648098225" sldId="262"/>
        </pc:sldMkLst>
      </pc:sldChg>
      <pc:sldChg chg="addSp delSp modSp mod">
        <pc:chgData name="Robertshaw, Nicole (she/her)" userId="b77e9036-53c1-4323-9fa0-0378930bf81e" providerId="ADAL" clId="{100EEC87-85FB-0747-890A-3B8B6F2237B7}" dt="2025-05-29T17:29:28.821" v="52" actId="478"/>
        <pc:sldMkLst>
          <pc:docMk/>
          <pc:sldMk cId="1466990230" sldId="263"/>
        </pc:sldMkLst>
      </pc:sldChg>
      <pc:sldChg chg="modSp">
        <pc:chgData name="Robertshaw, Nicole (she/her)" userId="b77e9036-53c1-4323-9fa0-0378930bf81e" providerId="ADAL" clId="{100EEC87-85FB-0747-890A-3B8B6F2237B7}" dt="2025-05-29T17:30:23.975" v="55"/>
        <pc:sldMkLst>
          <pc:docMk/>
          <pc:sldMk cId="1891171588" sldId="264"/>
        </pc:sldMkLst>
      </pc:sldChg>
      <pc:sldChg chg="modSp mod">
        <pc:chgData name="Robertshaw, Nicole (she/her)" userId="b77e9036-53c1-4323-9fa0-0378930bf81e" providerId="ADAL" clId="{100EEC87-85FB-0747-890A-3B8B6F2237B7}" dt="2025-05-29T17:30:32.511" v="56"/>
        <pc:sldMkLst>
          <pc:docMk/>
          <pc:sldMk cId="2037378976" sldId="265"/>
        </pc:sldMkLst>
      </pc:sldChg>
      <pc:sldChg chg="modSp mod">
        <pc:chgData name="Robertshaw, Nicole (she/her)" userId="b77e9036-53c1-4323-9fa0-0378930bf81e" providerId="ADAL" clId="{100EEC87-85FB-0747-890A-3B8B6F2237B7}" dt="2025-05-29T17:33:06.042" v="62" actId="14100"/>
        <pc:sldMkLst>
          <pc:docMk/>
          <pc:sldMk cId="905645684" sldId="266"/>
        </pc:sldMkLst>
      </pc:sldChg>
      <pc:sldChg chg="addSp delSp modSp mod">
        <pc:chgData name="Robertshaw, Nicole (she/her)" userId="b77e9036-53c1-4323-9fa0-0378930bf81e" providerId="ADAL" clId="{100EEC87-85FB-0747-890A-3B8B6F2237B7}" dt="2025-05-29T19:01:32.713" v="64"/>
        <pc:sldMkLst>
          <pc:docMk/>
          <pc:sldMk cId="2780331319" sldId="268"/>
        </pc:sldMkLst>
      </pc:sldChg>
      <pc:sldChg chg="addSp modSp mod">
        <pc:chgData name="Robertshaw, Nicole (she/her)" userId="b77e9036-53c1-4323-9fa0-0378930bf81e" providerId="ADAL" clId="{100EEC87-85FB-0747-890A-3B8B6F2237B7}" dt="2025-05-29T17:24:35.886" v="39" actId="14100"/>
        <pc:sldMkLst>
          <pc:docMk/>
          <pc:sldMk cId="3334234747" sldId="271"/>
        </pc:sldMkLst>
      </pc:sldChg>
      <pc:sldChg chg="modSp">
        <pc:chgData name="Robertshaw, Nicole (she/her)" userId="b77e9036-53c1-4323-9fa0-0378930bf81e" providerId="ADAL" clId="{100EEC87-85FB-0747-890A-3B8B6F2237B7}" dt="2025-05-29T17:30:41.281" v="57"/>
        <pc:sldMkLst>
          <pc:docMk/>
          <pc:sldMk cId="88724796" sldId="272"/>
        </pc:sldMkLst>
      </pc:sldChg>
      <pc:sldMasterChg chg="modSldLayout">
        <pc:chgData name="Robertshaw, Nicole (she/her)" userId="b77e9036-53c1-4323-9fa0-0378930bf81e" providerId="ADAL" clId="{100EEC87-85FB-0747-890A-3B8B6F2237B7}" dt="2025-05-29T15:57:51.728" v="13" actId="14826"/>
        <pc:sldMasterMkLst>
          <pc:docMk/>
          <pc:sldMasterMk cId="2899311669" sldId="2147483648"/>
        </pc:sldMasterMkLst>
        <pc:sldLayoutChg chg="modSp mod">
          <pc:chgData name="Robertshaw, Nicole (she/her)" userId="b77e9036-53c1-4323-9fa0-0378930bf81e" providerId="ADAL" clId="{100EEC87-85FB-0747-890A-3B8B6F2237B7}" dt="2025-05-29T15:57:51.728" v="13" actId="14826"/>
          <pc:sldLayoutMkLst>
            <pc:docMk/>
            <pc:sldMasterMk cId="2899311669" sldId="2147483648"/>
            <pc:sldLayoutMk cId="4235550475" sldId="2147483675"/>
          </pc:sldLayoutMkLst>
        </pc:sldLayoutChg>
      </pc:sldMasterChg>
    </pc:docChg>
  </pc:docChgLst>
  <pc:docChgLst>
    <pc:chgData name="Zapanta, Taly" userId="S::azapanta@apcoworldwide.com::5c15a148-7f41-4ef6-beab-093d2c3ac806" providerId="AD" clId="Web-{686DF802-511D-C039-EB47-05A7A5B49A97}"/>
    <pc:docChg chg="modSld">
      <pc:chgData name="Zapanta, Taly" userId="S::azapanta@apcoworldwide.com::5c15a148-7f41-4ef6-beab-093d2c3ac806" providerId="AD" clId="Web-{686DF802-511D-C039-EB47-05A7A5B49A97}" dt="2025-07-30T20:38:47.516" v="8" actId="20577"/>
      <pc:docMkLst>
        <pc:docMk/>
      </pc:docMkLst>
      <pc:sldChg chg="modSp">
        <pc:chgData name="Zapanta, Taly" userId="S::azapanta@apcoworldwide.com::5c15a148-7f41-4ef6-beab-093d2c3ac806" providerId="AD" clId="Web-{686DF802-511D-C039-EB47-05A7A5B49A97}" dt="2025-07-30T20:38:47.516" v="8" actId="20577"/>
        <pc:sldMkLst>
          <pc:docMk/>
          <pc:sldMk cId="2780331319" sldId="268"/>
        </pc:sldMkLst>
        <pc:spChg chg="mod">
          <ac:chgData name="Zapanta, Taly" userId="S::azapanta@apcoworldwide.com::5c15a148-7f41-4ef6-beab-093d2c3ac806" providerId="AD" clId="Web-{686DF802-511D-C039-EB47-05A7A5B49A97}" dt="2025-07-30T20:38:47.516" v="8" actId="20577"/>
          <ac:spMkLst>
            <pc:docMk/>
            <pc:sldMk cId="2780331319" sldId="268"/>
            <ac:spMk id="3" creationId="{736A202F-0B78-E8DB-4D65-D9853D5DA1F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589CF-34AD-864E-9B86-7B618743CAD4}" type="datetimeFigureOut">
              <a:rPr lang="en-US" smtClean="0"/>
              <a:t>8/4/25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8167C-6D76-314E-883E-64881391938D}" type="slidenum">
              <a:rPr lang="en-US" smtClean="0"/>
              <a:t>‹#›</a:t>
            </a:fld>
            <a:endParaRPr lang="en-US"/>
          </a:p>
        </p:txBody>
      </p:sp>
    </p:spTree>
    <p:extLst>
      <p:ext uri="{BB962C8B-B14F-4D97-AF65-F5344CB8AC3E}">
        <p14:creationId xmlns:p14="http://schemas.microsoft.com/office/powerpoint/2010/main" val="392631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D8167C-6D76-314E-883E-64881391938D}" type="slidenum">
              <a:rPr lang="en-US" smtClean="0"/>
              <a:t>4</a:t>
            </a:fld>
            <a:endParaRPr lang="en-US"/>
          </a:p>
        </p:txBody>
      </p:sp>
    </p:spTree>
    <p:extLst>
      <p:ext uri="{BB962C8B-B14F-4D97-AF65-F5344CB8AC3E}">
        <p14:creationId xmlns:p14="http://schemas.microsoft.com/office/powerpoint/2010/main" val="3212032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D8167C-6D76-314E-883E-64881391938D}" type="slidenum">
              <a:rPr lang="en-US" smtClean="0"/>
              <a:t>7</a:t>
            </a:fld>
            <a:endParaRPr lang="en-US"/>
          </a:p>
        </p:txBody>
      </p:sp>
    </p:spTree>
    <p:extLst>
      <p:ext uri="{BB962C8B-B14F-4D97-AF65-F5344CB8AC3E}">
        <p14:creationId xmlns:p14="http://schemas.microsoft.com/office/powerpoint/2010/main" val="316387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D8167C-6D76-314E-883E-64881391938D}" type="slidenum">
              <a:rPr lang="en-US" smtClean="0"/>
              <a:t>8</a:t>
            </a:fld>
            <a:endParaRPr lang="en-US"/>
          </a:p>
        </p:txBody>
      </p:sp>
    </p:spTree>
    <p:extLst>
      <p:ext uri="{BB962C8B-B14F-4D97-AF65-F5344CB8AC3E}">
        <p14:creationId xmlns:p14="http://schemas.microsoft.com/office/powerpoint/2010/main" val="269824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1F5E-EEB2-14AA-F5A3-7FE16BE02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DF1B1-C701-5EE9-54EE-86ADEFBA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F8AC6-F0C3-BCFE-BC59-5B30BD4A2D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A3CDB3-0431-A369-4B9F-ACAE9959FF1D}"/>
              </a:ext>
            </a:extLst>
          </p:cNvPr>
          <p:cNvSpPr>
            <a:spLocks noGrp="1"/>
          </p:cNvSpPr>
          <p:nvPr>
            <p:ph type="sldNum" sz="quarter" idx="5"/>
          </p:nvPr>
        </p:nvSpPr>
        <p:spPr/>
        <p:txBody>
          <a:bodyPr/>
          <a:lstStyle/>
          <a:p>
            <a:fld id="{AED8167C-6D76-314E-883E-64881391938D}" type="slidenum">
              <a:rPr lang="en-US" smtClean="0"/>
              <a:t>9</a:t>
            </a:fld>
            <a:endParaRPr lang="en-US"/>
          </a:p>
        </p:txBody>
      </p:sp>
    </p:spTree>
    <p:extLst>
      <p:ext uri="{BB962C8B-B14F-4D97-AF65-F5344CB8AC3E}">
        <p14:creationId xmlns:p14="http://schemas.microsoft.com/office/powerpoint/2010/main" val="290673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D8167C-6D76-314E-883E-64881391938D}" type="slidenum">
              <a:rPr lang="en-US" smtClean="0"/>
              <a:t>12</a:t>
            </a:fld>
            <a:endParaRPr lang="en-US"/>
          </a:p>
        </p:txBody>
      </p:sp>
    </p:spTree>
    <p:extLst>
      <p:ext uri="{BB962C8B-B14F-4D97-AF65-F5344CB8AC3E}">
        <p14:creationId xmlns:p14="http://schemas.microsoft.com/office/powerpoint/2010/main" val="4292756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741680" y="1324319"/>
            <a:ext cx="6685280" cy="2387600"/>
          </a:xfrm>
        </p:spPr>
        <p:txBody>
          <a:bodyPr anchor="b"/>
          <a:lstStyle>
            <a:lvl1pPr algn="l">
              <a:defRPr sz="6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728964BB-16B9-7D22-9B7B-04F67275CEAE}"/>
              </a:ext>
            </a:extLst>
          </p:cNvPr>
          <p:cNvSpPr>
            <a:spLocks noGrp="1"/>
          </p:cNvSpPr>
          <p:nvPr>
            <p:ph type="subTitle" idx="1"/>
          </p:nvPr>
        </p:nvSpPr>
        <p:spPr>
          <a:xfrm>
            <a:off x="741680" y="3960280"/>
            <a:ext cx="4216400" cy="142672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E5AB3058-F873-3BBD-273A-BD5A443F18C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35550475"/>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144" userDrawn="1">
          <p15:clr>
            <a:srgbClr val="FBAE40"/>
          </p15:clr>
        </p15:guide>
        <p15:guide id="3" orient="horz" pos="4176" userDrawn="1">
          <p15:clr>
            <a:srgbClr val="FBAE40"/>
          </p15:clr>
        </p15:guide>
        <p15:guide id="4" pos="144" userDrawn="1">
          <p15:clr>
            <a:srgbClr val="FBAE40"/>
          </p15:clr>
        </p15:guide>
        <p15:guide id="5" pos="7536" userDrawn="1">
          <p15:clr>
            <a:srgbClr val="FBAE40"/>
          </p15:clr>
        </p15:guide>
        <p15:guide id="6" orient="horz" pos="288" userDrawn="1">
          <p15:clr>
            <a:srgbClr val="FBAE40"/>
          </p15:clr>
        </p15:guide>
        <p15:guide id="7" pos="288" userDrawn="1">
          <p15:clr>
            <a:srgbClr val="FBAE40"/>
          </p15:clr>
        </p15:guide>
        <p15:guide id="8"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and Content 2">
    <p:bg>
      <p:bgPr>
        <a:solidFill>
          <a:schemeClr val="bg1"/>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AFB40CD-BE45-D3C0-0767-02A5692AEE91}"/>
              </a:ext>
            </a:extLst>
          </p:cNvPr>
          <p:cNvSpPr/>
          <p:nvPr userDrawn="1"/>
        </p:nvSpPr>
        <p:spPr>
          <a:xfrm>
            <a:off x="228599" y="1447800"/>
            <a:ext cx="4832669" cy="5175138"/>
          </a:xfrm>
          <a:prstGeom prst="roundRect">
            <a:avLst>
              <a:gd name="adj" fmla="val 3774"/>
            </a:avLst>
          </a:prstGeom>
          <a:solidFill>
            <a:srgbClr val="E5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chor="t">
            <a:normAutofit/>
          </a:bodyPr>
          <a:lstStyle>
            <a:lvl1pPr>
              <a:defRPr sz="3200"/>
            </a:lvl1pPr>
          </a:lstStyle>
          <a:p>
            <a:r>
              <a:rPr lang="en-US"/>
              <a:t>Click to edit Master title style</a:t>
            </a:r>
          </a:p>
        </p:txBody>
      </p:sp>
      <p:sp>
        <p:nvSpPr>
          <p:cNvPr id="4" name="Picture Placeholder 4">
            <a:extLst>
              <a:ext uri="{FF2B5EF4-FFF2-40B4-BE49-F238E27FC236}">
                <a16:creationId xmlns:a16="http://schemas.microsoft.com/office/drawing/2014/main" id="{0528DAA5-7A72-C0E2-226A-CB1428D0E585}"/>
              </a:ext>
            </a:extLst>
          </p:cNvPr>
          <p:cNvSpPr>
            <a:spLocks noGrp="1"/>
          </p:cNvSpPr>
          <p:nvPr>
            <p:ph type="pic" sz="quarter" idx="11"/>
          </p:nvPr>
        </p:nvSpPr>
        <p:spPr>
          <a:xfrm>
            <a:off x="4833306" y="1677946"/>
            <a:ext cx="3679438" cy="2243123"/>
          </a:xfrm>
          <a:solidFill>
            <a:schemeClr val="bg1">
              <a:lumMod val="95000"/>
            </a:schemeClr>
          </a:solidFill>
        </p:spPr>
        <p:txBody>
          <a:bodyPr>
            <a:normAutofit/>
          </a:bodyPr>
          <a:lstStyle>
            <a:lvl1pPr>
              <a:defRPr sz="2000"/>
            </a:lvl1pPr>
          </a:lstStyle>
          <a:p>
            <a:endParaRPr lang="en-US"/>
          </a:p>
        </p:txBody>
      </p:sp>
      <p:sp>
        <p:nvSpPr>
          <p:cNvPr id="5" name="Picture Placeholder 4">
            <a:extLst>
              <a:ext uri="{FF2B5EF4-FFF2-40B4-BE49-F238E27FC236}">
                <a16:creationId xmlns:a16="http://schemas.microsoft.com/office/drawing/2014/main" id="{6CD99C4B-9D53-C718-2FF7-DEFFAC5312E3}"/>
              </a:ext>
            </a:extLst>
          </p:cNvPr>
          <p:cNvSpPr>
            <a:spLocks noGrp="1"/>
          </p:cNvSpPr>
          <p:nvPr>
            <p:ph type="pic" sz="quarter" idx="12"/>
          </p:nvPr>
        </p:nvSpPr>
        <p:spPr>
          <a:xfrm>
            <a:off x="4833895" y="4149668"/>
            <a:ext cx="3678898" cy="2251131"/>
          </a:xfrm>
          <a:solidFill>
            <a:schemeClr val="bg1">
              <a:lumMod val="95000"/>
            </a:schemeClr>
          </a:solidFill>
        </p:spPr>
        <p:txBody>
          <a:bodyPr>
            <a:normAutofit/>
          </a:bodyPr>
          <a:lstStyle>
            <a:lvl1pPr>
              <a:defRPr sz="2000"/>
            </a:lvl1pPr>
          </a:lstStyle>
          <a:p>
            <a:endParaRPr lang="en-US"/>
          </a:p>
        </p:txBody>
      </p:sp>
      <p:sp>
        <p:nvSpPr>
          <p:cNvPr id="6" name="Content Placeholder 2">
            <a:extLst>
              <a:ext uri="{FF2B5EF4-FFF2-40B4-BE49-F238E27FC236}">
                <a16:creationId xmlns:a16="http://schemas.microsoft.com/office/drawing/2014/main" id="{EE577AB6-DF26-3FE6-08D4-6968F99C089B}"/>
              </a:ext>
            </a:extLst>
          </p:cNvPr>
          <p:cNvSpPr>
            <a:spLocks noGrp="1"/>
          </p:cNvSpPr>
          <p:nvPr>
            <p:ph idx="13"/>
          </p:nvPr>
        </p:nvSpPr>
        <p:spPr>
          <a:xfrm>
            <a:off x="457200" y="1677946"/>
            <a:ext cx="4147507" cy="4722854"/>
          </a:xfrm>
        </p:spPr>
        <p:txBody>
          <a:bodyP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5DD5B126-B046-C8DA-3AC0-44669A49322A}"/>
              </a:ext>
            </a:extLst>
          </p:cNvPr>
          <p:cNvSpPr>
            <a:spLocks noGrp="1"/>
          </p:cNvSpPr>
          <p:nvPr>
            <p:ph idx="14"/>
          </p:nvPr>
        </p:nvSpPr>
        <p:spPr>
          <a:xfrm>
            <a:off x="8740755" y="1677946"/>
            <a:ext cx="2994045" cy="2243123"/>
          </a:xfrm>
        </p:spPr>
        <p:txBody>
          <a:bodyPr anchor="ct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3C78764-8EF2-276E-5CE6-471F7A8EFCAC}"/>
              </a:ext>
            </a:extLst>
          </p:cNvPr>
          <p:cNvSpPr>
            <a:spLocks noGrp="1"/>
          </p:cNvSpPr>
          <p:nvPr>
            <p:ph idx="15"/>
          </p:nvPr>
        </p:nvSpPr>
        <p:spPr>
          <a:xfrm>
            <a:off x="8740755" y="4148529"/>
            <a:ext cx="2994045" cy="2243123"/>
          </a:xfrm>
        </p:spPr>
        <p:txBody>
          <a:bodyPr anchor="ct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7BC75FC-F618-76F2-371E-0E5EAC2C2449}"/>
              </a:ext>
            </a:extLst>
          </p:cNvPr>
          <p:cNvPicPr>
            <a:picLocks noChangeAspect="1"/>
          </p:cNvPicPr>
          <p:nvPr userDrawn="1"/>
        </p:nvPicPr>
        <p:blipFill>
          <a:blip r:embed="rId2"/>
          <a:stretch>
            <a:fillRect/>
          </a:stretch>
        </p:blipFill>
        <p:spPr>
          <a:xfrm>
            <a:off x="455134" y="219904"/>
            <a:ext cx="2189056" cy="183476"/>
          </a:xfrm>
          <a:prstGeom prst="rect">
            <a:avLst/>
          </a:prstGeom>
        </p:spPr>
      </p:pic>
      <p:sp>
        <p:nvSpPr>
          <p:cNvPr id="3" name="TextBox 2">
            <a:extLst>
              <a:ext uri="{FF2B5EF4-FFF2-40B4-BE49-F238E27FC236}">
                <a16:creationId xmlns:a16="http://schemas.microsoft.com/office/drawing/2014/main" id="{EFC2B14C-EE2D-F048-ECA4-8B2D751C7699}"/>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Explainer  |  </a:t>
            </a:r>
            <a:fld id="{A1B9DEC3-97AA-8142-AC72-D0FC5B5EED30}" type="slidenum">
              <a:rPr lang="en-US" sz="1200" b="0" i="0" kern="1200" smtClean="0">
                <a:solidFill>
                  <a:schemeClr val="tx1"/>
                </a:solidFill>
                <a:latin typeface="Plus Jakarta Sans" pitchFamily="2" charset="77"/>
                <a:ea typeface="+mn-ea"/>
                <a:cs typeface="Plus Jakarta Sans" pitchFamily="2" charset="77"/>
              </a:rPr>
              <a:pPr algn="r"/>
              <a:t>‹#›</a:t>
            </a:fld>
            <a:endParaRPr lang="en-US" sz="1200" b="0" i="0" kern="1200">
              <a:solidFill>
                <a:schemeClr val="tx1"/>
              </a:solidFill>
              <a:latin typeface="Plus Jakarta Sans" pitchFamily="2" charset="77"/>
              <a:ea typeface="+mn-ea"/>
              <a:cs typeface="Plus Jakarta Sans" pitchFamily="2" charset="77"/>
            </a:endParaRPr>
          </a:p>
        </p:txBody>
      </p:sp>
    </p:spTree>
    <p:extLst>
      <p:ext uri="{BB962C8B-B14F-4D97-AF65-F5344CB8AC3E}">
        <p14:creationId xmlns:p14="http://schemas.microsoft.com/office/powerpoint/2010/main" val="2049991125"/>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guide id="12" pos="3768" userDrawn="1">
          <p15:clr>
            <a:srgbClr val="FBAE40"/>
          </p15:clr>
        </p15:guide>
        <p15:guide id="13" pos="3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yebrow and Conten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894471"/>
            <a:ext cx="11277600" cy="553329"/>
          </a:xfrm>
        </p:spPr>
        <p:txBody>
          <a:bodyPr anchor="t">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200" y="1644643"/>
            <a:ext cx="11277600" cy="4759278"/>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EF1F8CB4-FA7F-1478-0FDB-998E421231FB}"/>
              </a:ext>
            </a:extLst>
          </p:cNvPr>
          <p:cNvSpPr>
            <a:spLocks noGrp="1"/>
          </p:cNvSpPr>
          <p:nvPr>
            <p:ph type="body" sz="quarter" idx="11"/>
          </p:nvPr>
        </p:nvSpPr>
        <p:spPr>
          <a:xfrm>
            <a:off x="455134" y="631482"/>
            <a:ext cx="11277600" cy="245724"/>
          </a:xfrm>
        </p:spPr>
        <p:txBody>
          <a:bodyPr>
            <a:noAutofit/>
          </a:bodyPr>
          <a:lstStyle>
            <a:lvl1pPr marL="0" indent="0">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6" name="Picture 5">
            <a:extLst>
              <a:ext uri="{FF2B5EF4-FFF2-40B4-BE49-F238E27FC236}">
                <a16:creationId xmlns:a16="http://schemas.microsoft.com/office/drawing/2014/main" id="{BECCBB17-D54B-2423-FCD4-A90DB20844C4}"/>
              </a:ext>
            </a:extLst>
          </p:cNvPr>
          <p:cNvPicPr>
            <a:picLocks noChangeAspect="1"/>
          </p:cNvPicPr>
          <p:nvPr userDrawn="1"/>
        </p:nvPicPr>
        <p:blipFill>
          <a:blip r:embed="rId2"/>
          <a:stretch>
            <a:fillRect/>
          </a:stretch>
        </p:blipFill>
        <p:spPr>
          <a:xfrm>
            <a:off x="455134" y="219904"/>
            <a:ext cx="2189056" cy="183476"/>
          </a:xfrm>
          <a:prstGeom prst="rect">
            <a:avLst/>
          </a:prstGeom>
        </p:spPr>
      </p:pic>
      <p:sp>
        <p:nvSpPr>
          <p:cNvPr id="4" name="TextBox 3">
            <a:extLst>
              <a:ext uri="{FF2B5EF4-FFF2-40B4-BE49-F238E27FC236}">
                <a16:creationId xmlns:a16="http://schemas.microsoft.com/office/drawing/2014/main" id="{4EEE561B-B285-422E-C5A2-4331BAC219DB}"/>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Explainer  |  </a:t>
            </a:r>
            <a:fld id="{A1B9DEC3-97AA-8142-AC72-D0FC5B5EED30}" type="slidenum">
              <a:rPr lang="en-US" sz="1200" b="0" i="0" kern="1200" smtClean="0">
                <a:solidFill>
                  <a:schemeClr val="tx1"/>
                </a:solidFill>
                <a:latin typeface="Plus Jakarta Sans" pitchFamily="2" charset="77"/>
                <a:ea typeface="+mn-ea"/>
                <a:cs typeface="Plus Jakarta Sans" pitchFamily="2" charset="77"/>
              </a:rPr>
              <a:pPr algn="r"/>
              <a:t>‹#›</a:t>
            </a:fld>
            <a:endParaRPr lang="en-US" sz="1200" b="0" i="0" kern="1200">
              <a:solidFill>
                <a:schemeClr val="tx1"/>
              </a:solidFill>
              <a:latin typeface="Plus Jakarta Sans" pitchFamily="2" charset="77"/>
              <a:ea typeface="+mn-ea"/>
              <a:cs typeface="Plus Jakarta Sans" pitchFamily="2" charset="77"/>
            </a:endParaRPr>
          </a:p>
        </p:txBody>
      </p:sp>
    </p:spTree>
    <p:extLst>
      <p:ext uri="{BB962C8B-B14F-4D97-AF65-F5344CB8AC3E}">
        <p14:creationId xmlns:p14="http://schemas.microsoft.com/office/powerpoint/2010/main" val="3872522979"/>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yebrow and Content and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199" y="894471"/>
            <a:ext cx="6657407" cy="553329"/>
          </a:xfrm>
        </p:spPr>
        <p:txBody>
          <a:bodyPr anchor="t">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199" y="1644643"/>
            <a:ext cx="6657407" cy="4759278"/>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EF1F8CB4-FA7F-1478-0FDB-998E421231FB}"/>
              </a:ext>
            </a:extLst>
          </p:cNvPr>
          <p:cNvSpPr>
            <a:spLocks noGrp="1"/>
          </p:cNvSpPr>
          <p:nvPr>
            <p:ph type="body" sz="quarter" idx="11"/>
          </p:nvPr>
        </p:nvSpPr>
        <p:spPr>
          <a:xfrm>
            <a:off x="455133" y="631482"/>
            <a:ext cx="6657407" cy="245724"/>
          </a:xfrm>
        </p:spPr>
        <p:txBody>
          <a:bodyPr>
            <a:noAutofit/>
          </a:bodyPr>
          <a:lstStyle>
            <a:lvl1pPr marL="0" indent="0">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4">
            <a:extLst>
              <a:ext uri="{FF2B5EF4-FFF2-40B4-BE49-F238E27FC236}">
                <a16:creationId xmlns:a16="http://schemas.microsoft.com/office/drawing/2014/main" id="{F3C13D9B-78AC-151D-58A7-7C7D3BDBB71E}"/>
              </a:ext>
            </a:extLst>
          </p:cNvPr>
          <p:cNvSpPr>
            <a:spLocks noGrp="1"/>
          </p:cNvSpPr>
          <p:nvPr>
            <p:ph type="pic" sz="quarter" idx="12"/>
          </p:nvPr>
        </p:nvSpPr>
        <p:spPr>
          <a:xfrm>
            <a:off x="7341141" y="685800"/>
            <a:ext cx="4393660" cy="5715000"/>
          </a:xfrm>
          <a:prstGeom prst="roundRect">
            <a:avLst>
              <a:gd name="adj" fmla="val 4516"/>
            </a:avLst>
          </a:prstGeom>
          <a:solidFill>
            <a:schemeClr val="bg1">
              <a:lumMod val="95000"/>
            </a:schemeClr>
          </a:solidFill>
        </p:spPr>
        <p:txBody>
          <a:bodyPr>
            <a:normAutofit/>
          </a:bodyPr>
          <a:lstStyle>
            <a:lvl1pPr>
              <a:defRPr sz="2000"/>
            </a:lvl1pPr>
          </a:lstStyle>
          <a:p>
            <a:endParaRPr lang="en-US"/>
          </a:p>
        </p:txBody>
      </p:sp>
      <p:pic>
        <p:nvPicPr>
          <p:cNvPr id="7" name="Picture 6">
            <a:extLst>
              <a:ext uri="{FF2B5EF4-FFF2-40B4-BE49-F238E27FC236}">
                <a16:creationId xmlns:a16="http://schemas.microsoft.com/office/drawing/2014/main" id="{D6450F3C-1F52-7F5E-80D5-C9A99FC76187}"/>
              </a:ext>
            </a:extLst>
          </p:cNvPr>
          <p:cNvPicPr>
            <a:picLocks noChangeAspect="1"/>
          </p:cNvPicPr>
          <p:nvPr userDrawn="1"/>
        </p:nvPicPr>
        <p:blipFill>
          <a:blip r:embed="rId2"/>
          <a:stretch>
            <a:fillRect/>
          </a:stretch>
        </p:blipFill>
        <p:spPr>
          <a:xfrm>
            <a:off x="455134" y="219904"/>
            <a:ext cx="2189056" cy="183476"/>
          </a:xfrm>
          <a:prstGeom prst="rect">
            <a:avLst/>
          </a:prstGeom>
        </p:spPr>
      </p:pic>
      <p:sp>
        <p:nvSpPr>
          <p:cNvPr id="4" name="TextBox 3">
            <a:extLst>
              <a:ext uri="{FF2B5EF4-FFF2-40B4-BE49-F238E27FC236}">
                <a16:creationId xmlns:a16="http://schemas.microsoft.com/office/drawing/2014/main" id="{33A1AE04-D63A-E173-C2A7-535C2F63A1F1}"/>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Explainer  |  </a:t>
            </a:r>
            <a:fld id="{A1B9DEC3-97AA-8142-AC72-D0FC5B5EED30}" type="slidenum">
              <a:rPr lang="en-US" sz="1200" b="0" i="0" kern="1200" smtClean="0">
                <a:solidFill>
                  <a:schemeClr val="tx1"/>
                </a:solidFill>
                <a:latin typeface="Plus Jakarta Sans" pitchFamily="2" charset="77"/>
                <a:ea typeface="+mn-ea"/>
                <a:cs typeface="Plus Jakarta Sans" pitchFamily="2" charset="77"/>
              </a:rPr>
              <a:pPr algn="r"/>
              <a:t>‹#›</a:t>
            </a:fld>
            <a:endParaRPr lang="en-US" sz="1200" b="0" i="0" kern="1200">
              <a:solidFill>
                <a:schemeClr val="tx1"/>
              </a:solidFill>
              <a:latin typeface="Plus Jakarta Sans" pitchFamily="2" charset="77"/>
              <a:ea typeface="+mn-ea"/>
              <a:cs typeface="Plus Jakarta Sans" pitchFamily="2" charset="77"/>
            </a:endParaRPr>
          </a:p>
        </p:txBody>
      </p:sp>
    </p:spTree>
    <p:extLst>
      <p:ext uri="{BB962C8B-B14F-4D97-AF65-F5344CB8AC3E}">
        <p14:creationId xmlns:p14="http://schemas.microsoft.com/office/powerpoint/2010/main" val="1335515703"/>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yebrow and Content and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199" y="697160"/>
            <a:ext cx="6657407" cy="553329"/>
          </a:xfrm>
        </p:spPr>
        <p:txBody>
          <a:bodyPr anchor="t">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199" y="1447800"/>
            <a:ext cx="6657407" cy="4956121"/>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4">
            <a:extLst>
              <a:ext uri="{FF2B5EF4-FFF2-40B4-BE49-F238E27FC236}">
                <a16:creationId xmlns:a16="http://schemas.microsoft.com/office/drawing/2014/main" id="{F3C13D9B-78AC-151D-58A7-7C7D3BDBB71E}"/>
              </a:ext>
            </a:extLst>
          </p:cNvPr>
          <p:cNvSpPr>
            <a:spLocks noGrp="1"/>
          </p:cNvSpPr>
          <p:nvPr>
            <p:ph type="pic" sz="quarter" idx="12"/>
          </p:nvPr>
        </p:nvSpPr>
        <p:spPr>
          <a:xfrm>
            <a:off x="7341141" y="685800"/>
            <a:ext cx="4393660" cy="5715000"/>
          </a:xfrm>
          <a:prstGeom prst="roundRect">
            <a:avLst>
              <a:gd name="adj" fmla="val 4516"/>
            </a:avLst>
          </a:prstGeom>
          <a:solidFill>
            <a:schemeClr val="bg1">
              <a:lumMod val="95000"/>
            </a:schemeClr>
          </a:solidFill>
        </p:spPr>
        <p:txBody>
          <a:bodyPr>
            <a:normAutofit/>
          </a:bodyPr>
          <a:lstStyle>
            <a:lvl1pPr>
              <a:defRPr sz="2000"/>
            </a:lvl1pPr>
          </a:lstStyle>
          <a:p>
            <a:endParaRPr lang="en-US"/>
          </a:p>
        </p:txBody>
      </p:sp>
      <p:pic>
        <p:nvPicPr>
          <p:cNvPr id="7" name="Picture 6">
            <a:extLst>
              <a:ext uri="{FF2B5EF4-FFF2-40B4-BE49-F238E27FC236}">
                <a16:creationId xmlns:a16="http://schemas.microsoft.com/office/drawing/2014/main" id="{239A7A5A-B9C3-CF9E-D3E5-14B72C798994}"/>
              </a:ext>
            </a:extLst>
          </p:cNvPr>
          <p:cNvPicPr>
            <a:picLocks noChangeAspect="1"/>
          </p:cNvPicPr>
          <p:nvPr userDrawn="1"/>
        </p:nvPicPr>
        <p:blipFill>
          <a:blip r:embed="rId2"/>
          <a:stretch>
            <a:fillRect/>
          </a:stretch>
        </p:blipFill>
        <p:spPr>
          <a:xfrm>
            <a:off x="455134" y="219904"/>
            <a:ext cx="2189056" cy="183476"/>
          </a:xfrm>
          <a:prstGeom prst="rect">
            <a:avLst/>
          </a:prstGeom>
        </p:spPr>
      </p:pic>
      <p:sp>
        <p:nvSpPr>
          <p:cNvPr id="4" name="TextBox 3">
            <a:extLst>
              <a:ext uri="{FF2B5EF4-FFF2-40B4-BE49-F238E27FC236}">
                <a16:creationId xmlns:a16="http://schemas.microsoft.com/office/drawing/2014/main" id="{A8FA58AC-5521-0C70-73EE-77E72690D070}"/>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Explainer  |  </a:t>
            </a:r>
            <a:fld id="{A1B9DEC3-97AA-8142-AC72-D0FC5B5EED30}" type="slidenum">
              <a:rPr lang="en-US" sz="1200" b="0" i="0" kern="1200" smtClean="0">
                <a:solidFill>
                  <a:schemeClr val="tx1"/>
                </a:solidFill>
                <a:latin typeface="Plus Jakarta Sans" pitchFamily="2" charset="77"/>
                <a:ea typeface="+mn-ea"/>
                <a:cs typeface="Plus Jakarta Sans" pitchFamily="2" charset="77"/>
              </a:rPr>
              <a:pPr algn="r"/>
              <a:t>‹#›</a:t>
            </a:fld>
            <a:endParaRPr lang="en-US" sz="1200" b="0" i="0" kern="1200">
              <a:solidFill>
                <a:schemeClr val="tx1"/>
              </a:solidFill>
              <a:latin typeface="Plus Jakarta Sans" pitchFamily="2" charset="77"/>
              <a:ea typeface="+mn-ea"/>
              <a:cs typeface="Plus Jakarta Sans" pitchFamily="2" charset="77"/>
            </a:endParaRPr>
          </a:p>
        </p:txBody>
      </p:sp>
    </p:spTree>
    <p:extLst>
      <p:ext uri="{BB962C8B-B14F-4D97-AF65-F5344CB8AC3E}">
        <p14:creationId xmlns:p14="http://schemas.microsoft.com/office/powerpoint/2010/main" val="694331207"/>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guide id="12" orient="horz" pos="11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laughing&#10;&#10;Description automatically generated">
            <a:extLst>
              <a:ext uri="{FF2B5EF4-FFF2-40B4-BE49-F238E27FC236}">
                <a16:creationId xmlns:a16="http://schemas.microsoft.com/office/drawing/2014/main" id="{6E2BAA8A-8C59-75F0-6398-290E1942E591}"/>
              </a:ext>
            </a:extLst>
          </p:cNvPr>
          <p:cNvPicPr>
            <a:picLocks noChangeAspect="1"/>
          </p:cNvPicPr>
          <p:nvPr userDrawn="1"/>
        </p:nvPicPr>
        <p:blipFill rotWithShape="1">
          <a:blip r:embed="rId2"/>
          <a:srcRect r="14875"/>
          <a:stretch/>
        </p:blipFill>
        <p:spPr>
          <a:xfrm>
            <a:off x="0" y="1"/>
            <a:ext cx="12192000" cy="6858000"/>
          </a:xfrm>
          <a:prstGeom prst="rect">
            <a:avLst/>
          </a:prstGeom>
        </p:spPr>
      </p:pic>
      <p:sp>
        <p:nvSpPr>
          <p:cNvPr id="4" name="Rounded Rectangle 3">
            <a:extLst>
              <a:ext uri="{FF2B5EF4-FFF2-40B4-BE49-F238E27FC236}">
                <a16:creationId xmlns:a16="http://schemas.microsoft.com/office/drawing/2014/main" id="{DAC64492-A724-8CED-A620-493B9A5F2F2D}"/>
              </a:ext>
            </a:extLst>
          </p:cNvPr>
          <p:cNvSpPr/>
          <p:nvPr userDrawn="1"/>
        </p:nvSpPr>
        <p:spPr>
          <a:xfrm>
            <a:off x="457200" y="457200"/>
            <a:ext cx="11277600" cy="5943600"/>
          </a:xfrm>
          <a:prstGeom prst="roundRect">
            <a:avLst>
              <a:gd name="adj" fmla="val 3774"/>
            </a:avLst>
          </a:prstGeom>
          <a:solidFill>
            <a:schemeClr val="tx1">
              <a:alpha val="9035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741680" y="1506063"/>
            <a:ext cx="6685280" cy="2387600"/>
          </a:xfrm>
        </p:spPr>
        <p:txBody>
          <a:bodyPr anchor="b"/>
          <a:lstStyle>
            <a:lvl1pPr algn="l">
              <a:defRPr sz="6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728964BB-16B9-7D22-9B7B-04F67275CEAE}"/>
              </a:ext>
            </a:extLst>
          </p:cNvPr>
          <p:cNvSpPr>
            <a:spLocks noGrp="1"/>
          </p:cNvSpPr>
          <p:nvPr>
            <p:ph type="subTitle" idx="1"/>
          </p:nvPr>
        </p:nvSpPr>
        <p:spPr>
          <a:xfrm>
            <a:off x="741680" y="4329448"/>
            <a:ext cx="4216400" cy="142672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54C0485-59E8-2395-9D98-6A27DD9F83DE}"/>
              </a:ext>
            </a:extLst>
          </p:cNvPr>
          <p:cNvPicPr>
            <a:picLocks noChangeAspect="1"/>
          </p:cNvPicPr>
          <p:nvPr userDrawn="1"/>
        </p:nvPicPr>
        <p:blipFill rotWithShape="1">
          <a:blip r:embed="rId3">
            <a:alphaModFix/>
          </a:blip>
          <a:srcRect l="36157" r="14875"/>
          <a:stretch/>
        </p:blipFill>
        <p:spPr>
          <a:xfrm>
            <a:off x="5178545" y="1"/>
            <a:ext cx="7013456" cy="6858000"/>
          </a:xfrm>
          <a:prstGeom prst="rect">
            <a:avLst/>
          </a:prstGeom>
        </p:spPr>
      </p:pic>
      <p:pic>
        <p:nvPicPr>
          <p:cNvPr id="11" name="Graphic 10">
            <a:extLst>
              <a:ext uri="{FF2B5EF4-FFF2-40B4-BE49-F238E27FC236}">
                <a16:creationId xmlns:a16="http://schemas.microsoft.com/office/drawing/2014/main" id="{0EF04617-14D1-6074-5B44-FFBBFBDBA9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1680" y="737152"/>
            <a:ext cx="3513816" cy="286843"/>
          </a:xfrm>
          <a:prstGeom prst="rect">
            <a:avLst/>
          </a:prstGeom>
        </p:spPr>
      </p:pic>
    </p:spTree>
    <p:extLst>
      <p:ext uri="{BB962C8B-B14F-4D97-AF65-F5344CB8AC3E}">
        <p14:creationId xmlns:p14="http://schemas.microsoft.com/office/powerpoint/2010/main" val="3477577678"/>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144" userDrawn="1">
          <p15:clr>
            <a:srgbClr val="FBAE40"/>
          </p15:clr>
        </p15:guide>
        <p15:guide id="3" orient="horz" pos="4176" userDrawn="1">
          <p15:clr>
            <a:srgbClr val="FBAE40"/>
          </p15:clr>
        </p15:guide>
        <p15:guide id="4" pos="144" userDrawn="1">
          <p15:clr>
            <a:srgbClr val="FBAE40"/>
          </p15:clr>
        </p15:guide>
        <p15:guide id="5" pos="7536" userDrawn="1">
          <p15:clr>
            <a:srgbClr val="FBAE40"/>
          </p15:clr>
        </p15:guide>
        <p15:guide id="6" orient="horz" pos="288" userDrawn="1">
          <p15:clr>
            <a:srgbClr val="FBAE40"/>
          </p15:clr>
        </p15:guide>
        <p15:guide id="7" pos="288" userDrawn="1">
          <p15:clr>
            <a:srgbClr val="FBAE40"/>
          </p15:clr>
        </p15:guide>
        <p15:guide id="8"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471647"/>
            <a:ext cx="5445760" cy="1605501"/>
          </a:xfrm>
        </p:spPr>
        <p:txBody>
          <a:bodyPr anchor="t">
            <a:normAutofit/>
          </a:bodyPr>
          <a:lstStyle>
            <a:lvl1pPr algn="l">
              <a:defRPr sz="48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28964BB-16B9-7D22-9B7B-04F67275CEAE}"/>
              </a:ext>
            </a:extLst>
          </p:cNvPr>
          <p:cNvSpPr>
            <a:spLocks noGrp="1"/>
          </p:cNvSpPr>
          <p:nvPr>
            <p:ph type="subTitle" idx="1"/>
          </p:nvPr>
        </p:nvSpPr>
        <p:spPr>
          <a:xfrm>
            <a:off x="955040" y="4083872"/>
            <a:ext cx="5445760" cy="78949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pic>
        <p:nvPicPr>
          <p:cNvPr id="9" name="Graphic 8">
            <a:extLst>
              <a:ext uri="{FF2B5EF4-FFF2-40B4-BE49-F238E27FC236}">
                <a16:creationId xmlns:a16="http://schemas.microsoft.com/office/drawing/2014/main" id="{4BC7C2F5-0CB6-7B03-83D3-46A42285B6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134" y="219904"/>
            <a:ext cx="2189056" cy="178699"/>
          </a:xfrm>
          <a:prstGeom prst="rect">
            <a:avLst/>
          </a:prstGeom>
        </p:spPr>
      </p:pic>
      <p:sp>
        <p:nvSpPr>
          <p:cNvPr id="14" name="Text Placeholder 13">
            <a:extLst>
              <a:ext uri="{FF2B5EF4-FFF2-40B4-BE49-F238E27FC236}">
                <a16:creationId xmlns:a16="http://schemas.microsoft.com/office/drawing/2014/main" id="{8F34EC65-B08B-AA67-34A6-BDB21BCE1707}"/>
              </a:ext>
            </a:extLst>
          </p:cNvPr>
          <p:cNvSpPr>
            <a:spLocks noGrp="1"/>
          </p:cNvSpPr>
          <p:nvPr>
            <p:ph type="body" sz="quarter" idx="12" hasCustomPrompt="1"/>
          </p:nvPr>
        </p:nvSpPr>
        <p:spPr>
          <a:xfrm>
            <a:off x="955675" y="2184958"/>
            <a:ext cx="5445125" cy="232898"/>
          </a:xfrm>
        </p:spPr>
        <p:txBody>
          <a:bodyPr anchor="t">
            <a:noAutofit/>
          </a:bodyPr>
          <a:lstStyle>
            <a:lvl1pPr marL="45720" indent="0">
              <a:buNone/>
              <a:defRPr sz="1600" b="1"/>
            </a:lvl1pPr>
            <a:lvl2pPr marL="502920" indent="0">
              <a:buNone/>
              <a:defRPr/>
            </a:lvl2pPr>
            <a:lvl3pPr marL="960120" indent="0">
              <a:buNone/>
              <a:defRPr/>
            </a:lvl3pPr>
            <a:lvl4pPr marL="1417320" indent="0">
              <a:buNone/>
              <a:defRPr/>
            </a:lvl4pPr>
            <a:lvl5pPr marL="1874520" indent="0">
              <a:buNone/>
              <a:defRPr sz="1600" b="1"/>
            </a:lvl5pPr>
          </a:lstStyle>
          <a:p>
            <a:pPr lvl="0"/>
            <a:r>
              <a:rPr lang="en-US"/>
              <a:t>01.</a:t>
            </a:r>
          </a:p>
        </p:txBody>
      </p:sp>
      <p:pic>
        <p:nvPicPr>
          <p:cNvPr id="16" name="Picture 15">
            <a:extLst>
              <a:ext uri="{FF2B5EF4-FFF2-40B4-BE49-F238E27FC236}">
                <a16:creationId xmlns:a16="http://schemas.microsoft.com/office/drawing/2014/main" id="{AA32F216-D940-48BE-241C-D2A31893197A}"/>
              </a:ext>
            </a:extLst>
          </p:cNvPr>
          <p:cNvPicPr>
            <a:picLocks noChangeAspect="1"/>
          </p:cNvPicPr>
          <p:nvPr userDrawn="1"/>
        </p:nvPicPr>
        <p:blipFill>
          <a:blip r:embed="rId4"/>
          <a:stretch>
            <a:fillRect/>
          </a:stretch>
        </p:blipFill>
        <p:spPr>
          <a:xfrm>
            <a:off x="455134" y="2599173"/>
            <a:ext cx="426720" cy="453390"/>
          </a:xfrm>
          <a:prstGeom prst="rect">
            <a:avLst/>
          </a:prstGeom>
        </p:spPr>
      </p:pic>
    </p:spTree>
    <p:extLst>
      <p:ext uri="{BB962C8B-B14F-4D97-AF65-F5344CB8AC3E}">
        <p14:creationId xmlns:p14="http://schemas.microsoft.com/office/powerpoint/2010/main" val="1410342343"/>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4">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471647"/>
            <a:ext cx="5445760" cy="1605501"/>
          </a:xfrm>
        </p:spPr>
        <p:txBody>
          <a:bodyPr anchor="t">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28964BB-16B9-7D22-9B7B-04F67275CEAE}"/>
              </a:ext>
            </a:extLst>
          </p:cNvPr>
          <p:cNvSpPr>
            <a:spLocks noGrp="1"/>
          </p:cNvSpPr>
          <p:nvPr>
            <p:ph type="subTitle" idx="1"/>
          </p:nvPr>
        </p:nvSpPr>
        <p:spPr>
          <a:xfrm>
            <a:off x="955040" y="4083872"/>
            <a:ext cx="5445760" cy="78949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pic>
        <p:nvPicPr>
          <p:cNvPr id="9" name="Graphic 8">
            <a:extLst>
              <a:ext uri="{FF2B5EF4-FFF2-40B4-BE49-F238E27FC236}">
                <a16:creationId xmlns:a16="http://schemas.microsoft.com/office/drawing/2014/main" id="{4BC7C2F5-0CB6-7B03-83D3-46A42285B6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134" y="219904"/>
            <a:ext cx="2189056" cy="178699"/>
          </a:xfrm>
          <a:prstGeom prst="rect">
            <a:avLst/>
          </a:prstGeom>
        </p:spPr>
      </p:pic>
      <p:sp>
        <p:nvSpPr>
          <p:cNvPr id="14" name="Text Placeholder 13">
            <a:extLst>
              <a:ext uri="{FF2B5EF4-FFF2-40B4-BE49-F238E27FC236}">
                <a16:creationId xmlns:a16="http://schemas.microsoft.com/office/drawing/2014/main" id="{8F34EC65-B08B-AA67-34A6-BDB21BCE1707}"/>
              </a:ext>
            </a:extLst>
          </p:cNvPr>
          <p:cNvSpPr>
            <a:spLocks noGrp="1"/>
          </p:cNvSpPr>
          <p:nvPr>
            <p:ph type="body" sz="quarter" idx="12" hasCustomPrompt="1"/>
          </p:nvPr>
        </p:nvSpPr>
        <p:spPr>
          <a:xfrm>
            <a:off x="955675" y="2184958"/>
            <a:ext cx="5445125" cy="232898"/>
          </a:xfrm>
        </p:spPr>
        <p:txBody>
          <a:bodyPr anchor="t">
            <a:noAutofit/>
          </a:bodyPr>
          <a:lstStyle>
            <a:lvl1pPr marL="45720" indent="0">
              <a:buNone/>
              <a:defRPr sz="1600" b="1">
                <a:solidFill>
                  <a:schemeClr val="bg1"/>
                </a:solidFill>
              </a:defRPr>
            </a:lvl1pPr>
            <a:lvl2pPr marL="502920" indent="0">
              <a:buNone/>
              <a:defRPr/>
            </a:lvl2pPr>
            <a:lvl3pPr marL="960120" indent="0">
              <a:buNone/>
              <a:defRPr/>
            </a:lvl3pPr>
            <a:lvl4pPr marL="1417320" indent="0">
              <a:buNone/>
              <a:defRPr/>
            </a:lvl4pPr>
            <a:lvl5pPr marL="1874520" indent="0">
              <a:buNone/>
              <a:defRPr sz="1600" b="1"/>
            </a:lvl5pPr>
          </a:lstStyle>
          <a:p>
            <a:pPr lvl="0"/>
            <a:r>
              <a:rPr lang="en-US"/>
              <a:t>01.</a:t>
            </a:r>
          </a:p>
        </p:txBody>
      </p:sp>
      <p:pic>
        <p:nvPicPr>
          <p:cNvPr id="16" name="Picture 15">
            <a:extLst>
              <a:ext uri="{FF2B5EF4-FFF2-40B4-BE49-F238E27FC236}">
                <a16:creationId xmlns:a16="http://schemas.microsoft.com/office/drawing/2014/main" id="{AA32F216-D940-48BE-241C-D2A31893197A}"/>
              </a:ext>
            </a:extLst>
          </p:cNvPr>
          <p:cNvPicPr>
            <a:picLocks noChangeAspect="1"/>
          </p:cNvPicPr>
          <p:nvPr userDrawn="1"/>
        </p:nvPicPr>
        <p:blipFill>
          <a:blip r:embed="rId4"/>
          <a:stretch>
            <a:fillRect/>
          </a:stretch>
        </p:blipFill>
        <p:spPr>
          <a:xfrm>
            <a:off x="455134" y="2599173"/>
            <a:ext cx="426720" cy="453390"/>
          </a:xfrm>
          <a:prstGeom prst="rect">
            <a:avLst/>
          </a:prstGeom>
        </p:spPr>
      </p:pic>
    </p:spTree>
    <p:extLst>
      <p:ext uri="{BB962C8B-B14F-4D97-AF65-F5344CB8AC3E}">
        <p14:creationId xmlns:p14="http://schemas.microsoft.com/office/powerpoint/2010/main" val="132946699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478076"/>
            <a:ext cx="5445760" cy="1605501"/>
          </a:xfrm>
        </p:spPr>
        <p:txBody>
          <a:bodyPr anchor="t">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28964BB-16B9-7D22-9B7B-04F67275CEAE}"/>
              </a:ext>
            </a:extLst>
          </p:cNvPr>
          <p:cNvSpPr>
            <a:spLocks noGrp="1"/>
          </p:cNvSpPr>
          <p:nvPr>
            <p:ph type="subTitle" idx="1"/>
          </p:nvPr>
        </p:nvSpPr>
        <p:spPr>
          <a:xfrm>
            <a:off x="955040" y="4083577"/>
            <a:ext cx="5445760" cy="865553"/>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sp>
        <p:nvSpPr>
          <p:cNvPr id="13" name="Text Placeholder 12">
            <a:extLst>
              <a:ext uri="{FF2B5EF4-FFF2-40B4-BE49-F238E27FC236}">
                <a16:creationId xmlns:a16="http://schemas.microsoft.com/office/drawing/2014/main" id="{8F1D6605-90FB-3DD6-783A-4AC7C26271FB}"/>
              </a:ext>
            </a:extLst>
          </p:cNvPr>
          <p:cNvSpPr>
            <a:spLocks noGrp="1"/>
          </p:cNvSpPr>
          <p:nvPr>
            <p:ph type="body" sz="quarter" idx="12" hasCustomPrompt="1"/>
          </p:nvPr>
        </p:nvSpPr>
        <p:spPr>
          <a:xfrm>
            <a:off x="955040" y="2183399"/>
            <a:ext cx="5445760" cy="249237"/>
          </a:xfrm>
        </p:spPr>
        <p:txBody>
          <a:bodyPr>
            <a:noAutofit/>
          </a:bodyPr>
          <a:lstStyle>
            <a:lvl1pPr marL="45720" indent="0">
              <a:buNone/>
              <a:defRPr sz="1600" b="1">
                <a:solidFill>
                  <a:schemeClr val="tx1"/>
                </a:solidFill>
              </a:defRPr>
            </a:lvl1pPr>
            <a:lvl2pPr marL="502920" indent="0">
              <a:buNone/>
              <a:defRPr sz="1600">
                <a:solidFill>
                  <a:schemeClr val="tx1"/>
                </a:solidFill>
              </a:defRPr>
            </a:lvl2pPr>
            <a:lvl3pPr marL="960120" indent="0">
              <a:buNone/>
              <a:defRPr sz="1600">
                <a:solidFill>
                  <a:schemeClr val="tx1"/>
                </a:solidFill>
              </a:defRPr>
            </a:lvl3pPr>
            <a:lvl4pPr marL="1417320" indent="0">
              <a:buNone/>
              <a:defRPr sz="1600">
                <a:solidFill>
                  <a:schemeClr val="tx1"/>
                </a:solidFill>
              </a:defRPr>
            </a:lvl4pPr>
            <a:lvl5pPr marL="1874520" indent="0">
              <a:buNone/>
              <a:defRPr sz="1600">
                <a:solidFill>
                  <a:schemeClr val="tx1"/>
                </a:solidFill>
              </a:defRPr>
            </a:lvl5pPr>
          </a:lstStyle>
          <a:p>
            <a:pPr lvl="0"/>
            <a:r>
              <a:rPr lang="en-US"/>
              <a:t>01.</a:t>
            </a:r>
          </a:p>
        </p:txBody>
      </p:sp>
      <p:pic>
        <p:nvPicPr>
          <p:cNvPr id="17" name="Picture 16">
            <a:extLst>
              <a:ext uri="{FF2B5EF4-FFF2-40B4-BE49-F238E27FC236}">
                <a16:creationId xmlns:a16="http://schemas.microsoft.com/office/drawing/2014/main" id="{CF5DC690-850B-8CF2-54AE-379B1CAD65FD}"/>
              </a:ext>
            </a:extLst>
          </p:cNvPr>
          <p:cNvPicPr>
            <a:picLocks noChangeAspect="1"/>
          </p:cNvPicPr>
          <p:nvPr userDrawn="1"/>
        </p:nvPicPr>
        <p:blipFill>
          <a:blip r:embed="rId2"/>
          <a:stretch>
            <a:fillRect/>
          </a:stretch>
        </p:blipFill>
        <p:spPr>
          <a:xfrm>
            <a:off x="455134" y="2599173"/>
            <a:ext cx="426720" cy="453390"/>
          </a:xfrm>
          <a:prstGeom prst="rect">
            <a:avLst/>
          </a:prstGeom>
        </p:spPr>
      </p:pic>
      <p:pic>
        <p:nvPicPr>
          <p:cNvPr id="18" name="Picture 17">
            <a:extLst>
              <a:ext uri="{FF2B5EF4-FFF2-40B4-BE49-F238E27FC236}">
                <a16:creationId xmlns:a16="http://schemas.microsoft.com/office/drawing/2014/main" id="{CA74F63A-498A-A527-1F06-88FFEA6B8426}"/>
              </a:ext>
            </a:extLst>
          </p:cNvPr>
          <p:cNvPicPr>
            <a:picLocks noChangeAspect="1"/>
          </p:cNvPicPr>
          <p:nvPr userDrawn="1"/>
        </p:nvPicPr>
        <p:blipFill>
          <a:blip r:embed="rId3"/>
          <a:stretch>
            <a:fillRect/>
          </a:stretch>
        </p:blipFill>
        <p:spPr>
          <a:xfrm>
            <a:off x="455134" y="219904"/>
            <a:ext cx="2189056" cy="183476"/>
          </a:xfrm>
          <a:prstGeom prst="rect">
            <a:avLst/>
          </a:prstGeom>
        </p:spPr>
      </p:pic>
    </p:spTree>
    <p:extLst>
      <p:ext uri="{BB962C8B-B14F-4D97-AF65-F5344CB8AC3E}">
        <p14:creationId xmlns:p14="http://schemas.microsoft.com/office/powerpoint/2010/main" val="4001326564"/>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478371"/>
            <a:ext cx="5445760" cy="1605501"/>
          </a:xfrm>
        </p:spPr>
        <p:txBody>
          <a:bodyPr anchor="t">
            <a:normAutofit/>
          </a:bodyPr>
          <a:lstStyle>
            <a:lvl1pPr algn="l">
              <a:defRPr sz="48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728964BB-16B9-7D22-9B7B-04F67275CEAE}"/>
              </a:ext>
            </a:extLst>
          </p:cNvPr>
          <p:cNvSpPr>
            <a:spLocks noGrp="1"/>
          </p:cNvSpPr>
          <p:nvPr>
            <p:ph type="subTitle" idx="1"/>
          </p:nvPr>
        </p:nvSpPr>
        <p:spPr>
          <a:xfrm>
            <a:off x="955040" y="4083872"/>
            <a:ext cx="5445760" cy="78276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pic>
        <p:nvPicPr>
          <p:cNvPr id="8" name="Picture 7">
            <a:extLst>
              <a:ext uri="{FF2B5EF4-FFF2-40B4-BE49-F238E27FC236}">
                <a16:creationId xmlns:a16="http://schemas.microsoft.com/office/drawing/2014/main" id="{B085E25D-BECA-BDF1-FECA-F8593A8210ED}"/>
              </a:ext>
            </a:extLst>
          </p:cNvPr>
          <p:cNvPicPr>
            <a:picLocks noChangeAspect="1"/>
          </p:cNvPicPr>
          <p:nvPr userDrawn="1"/>
        </p:nvPicPr>
        <p:blipFill>
          <a:blip r:embed="rId2"/>
          <a:stretch>
            <a:fillRect/>
          </a:stretch>
        </p:blipFill>
        <p:spPr>
          <a:xfrm>
            <a:off x="455134" y="219904"/>
            <a:ext cx="2189056" cy="183476"/>
          </a:xfrm>
          <a:prstGeom prst="rect">
            <a:avLst/>
          </a:prstGeom>
        </p:spPr>
      </p:pic>
      <p:pic>
        <p:nvPicPr>
          <p:cNvPr id="9" name="Picture 8">
            <a:extLst>
              <a:ext uri="{FF2B5EF4-FFF2-40B4-BE49-F238E27FC236}">
                <a16:creationId xmlns:a16="http://schemas.microsoft.com/office/drawing/2014/main" id="{E1FCB3B3-BDA8-80E9-F258-457F22C25D44}"/>
              </a:ext>
            </a:extLst>
          </p:cNvPr>
          <p:cNvPicPr>
            <a:picLocks noChangeAspect="1"/>
          </p:cNvPicPr>
          <p:nvPr userDrawn="1"/>
        </p:nvPicPr>
        <p:blipFill>
          <a:blip r:embed="rId3"/>
          <a:stretch>
            <a:fillRect/>
          </a:stretch>
        </p:blipFill>
        <p:spPr>
          <a:xfrm>
            <a:off x="455134" y="2599173"/>
            <a:ext cx="426720" cy="453390"/>
          </a:xfrm>
          <a:prstGeom prst="rect">
            <a:avLst/>
          </a:prstGeom>
        </p:spPr>
      </p:pic>
      <p:sp>
        <p:nvSpPr>
          <p:cNvPr id="12" name="Text Placeholder 11">
            <a:extLst>
              <a:ext uri="{FF2B5EF4-FFF2-40B4-BE49-F238E27FC236}">
                <a16:creationId xmlns:a16="http://schemas.microsoft.com/office/drawing/2014/main" id="{BAB82884-0669-1DDC-8483-EABE70DA35D4}"/>
              </a:ext>
            </a:extLst>
          </p:cNvPr>
          <p:cNvSpPr>
            <a:spLocks noGrp="1"/>
          </p:cNvSpPr>
          <p:nvPr>
            <p:ph type="body" sz="quarter" idx="12" hasCustomPrompt="1"/>
          </p:nvPr>
        </p:nvSpPr>
        <p:spPr>
          <a:xfrm>
            <a:off x="955675" y="2191590"/>
            <a:ext cx="5445125" cy="273050"/>
          </a:xfrm>
        </p:spPr>
        <p:txBody>
          <a:bodyPr>
            <a:noAutofit/>
          </a:bodyPr>
          <a:lstStyle>
            <a:lvl1pPr marL="45720" indent="0">
              <a:buNone/>
              <a:defRPr sz="1600" b="1">
                <a:solidFill>
                  <a:schemeClr val="bg1"/>
                </a:solidFill>
              </a:defRPr>
            </a:lvl1pPr>
            <a:lvl2pPr marL="502920" indent="0">
              <a:buNone/>
              <a:defRPr sz="1600">
                <a:solidFill>
                  <a:schemeClr val="bg1"/>
                </a:solidFill>
              </a:defRPr>
            </a:lvl2pPr>
            <a:lvl3pPr marL="960120" indent="0">
              <a:buNone/>
              <a:defRPr sz="1600">
                <a:solidFill>
                  <a:schemeClr val="bg1"/>
                </a:solidFill>
              </a:defRPr>
            </a:lvl3pPr>
            <a:lvl4pPr marL="1417320" indent="0">
              <a:buNone/>
              <a:defRPr sz="1600">
                <a:solidFill>
                  <a:schemeClr val="bg1"/>
                </a:solidFill>
              </a:defRPr>
            </a:lvl4pPr>
            <a:lvl5pPr marL="1874520" indent="0">
              <a:buNone/>
              <a:defRPr sz="1600">
                <a:solidFill>
                  <a:schemeClr val="bg1"/>
                </a:solidFill>
              </a:defRPr>
            </a:lvl5pPr>
          </a:lstStyle>
          <a:p>
            <a:pPr lvl="0"/>
            <a:r>
              <a:rPr lang="en-US"/>
              <a:t>01.</a:t>
            </a:r>
          </a:p>
        </p:txBody>
      </p:sp>
    </p:spTree>
    <p:extLst>
      <p:ext uri="{BB962C8B-B14F-4D97-AF65-F5344CB8AC3E}">
        <p14:creationId xmlns:p14="http://schemas.microsoft.com/office/powerpoint/2010/main" val="468995462"/>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tx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E939508-CDA1-137A-864F-EC2D6BCCDBB4}"/>
              </a:ext>
            </a:extLst>
          </p:cNvPr>
          <p:cNvSpPr/>
          <p:nvPr userDrawn="1"/>
        </p:nvSpPr>
        <p:spPr>
          <a:xfrm>
            <a:off x="228600" y="467475"/>
            <a:ext cx="11734800" cy="6155463"/>
          </a:xfrm>
          <a:prstGeom prst="roundRect">
            <a:avLst>
              <a:gd name="adj" fmla="val 3774"/>
            </a:avLst>
          </a:prstGeom>
          <a:solidFill>
            <a:srgbClr val="E5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chor="t">
            <a:normAutofit/>
          </a:bodyPr>
          <a:lstStyle>
            <a:lvl1pPr>
              <a:defRPr sz="32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200" y="1447800"/>
            <a:ext cx="11277600" cy="4956121"/>
          </a:xfrm>
        </p:spPr>
        <p:txBody>
          <a:bodyPr>
            <a:noAutofit/>
          </a:bodyPr>
          <a:lstStyle>
            <a:lvl1pPr indent="-182880">
              <a:lnSpc>
                <a:spcPct val="110000"/>
              </a:lnSpc>
              <a:spcAft>
                <a:spcPts val="600"/>
              </a:spcAft>
              <a:buClr>
                <a:schemeClr val="accent1"/>
              </a:buClr>
              <a:defRPr sz="2000">
                <a:solidFill>
                  <a:schemeClr val="tx1"/>
                </a:solidFill>
              </a:defRPr>
            </a:lvl1pPr>
            <a:lvl2pPr indent="-182880">
              <a:lnSpc>
                <a:spcPct val="110000"/>
              </a:lnSpc>
              <a:spcAft>
                <a:spcPts val="600"/>
              </a:spcAft>
              <a:buClr>
                <a:schemeClr val="accent1"/>
              </a:buClr>
              <a:defRPr sz="1800">
                <a:solidFill>
                  <a:schemeClr val="tx1"/>
                </a:solidFill>
              </a:defRPr>
            </a:lvl2pPr>
            <a:lvl3pPr indent="-182880">
              <a:lnSpc>
                <a:spcPct val="110000"/>
              </a:lnSpc>
              <a:spcAft>
                <a:spcPts val="600"/>
              </a:spcAft>
              <a:buClr>
                <a:schemeClr val="accent1"/>
              </a:buClr>
              <a:defRPr sz="1600">
                <a:solidFill>
                  <a:schemeClr val="tx1"/>
                </a:solidFill>
              </a:defRPr>
            </a:lvl3pPr>
            <a:lvl4pPr indent="-182880">
              <a:lnSpc>
                <a:spcPct val="110000"/>
              </a:lnSpc>
              <a:spcAft>
                <a:spcPts val="600"/>
              </a:spcAft>
              <a:buClr>
                <a:schemeClr val="accent1"/>
              </a:buClr>
              <a:defRPr sz="1400">
                <a:solidFill>
                  <a:schemeClr val="tx1"/>
                </a:solidFill>
              </a:defRPr>
            </a:lvl4pPr>
            <a:lvl5pPr indent="-182880">
              <a:lnSpc>
                <a:spcPct val="110000"/>
              </a:lnSpc>
              <a:spcAft>
                <a:spcPts val="600"/>
              </a:spcAft>
              <a:buClr>
                <a:schemeClr val="accent1"/>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D76FE77E-9A09-13AB-BF9B-0DFD3470C8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134" y="219904"/>
            <a:ext cx="2189056" cy="178699"/>
          </a:xfrm>
          <a:prstGeom prst="rect">
            <a:avLst/>
          </a:prstGeom>
        </p:spPr>
      </p:pic>
      <p:sp>
        <p:nvSpPr>
          <p:cNvPr id="4" name="TextBox 3">
            <a:extLst>
              <a:ext uri="{FF2B5EF4-FFF2-40B4-BE49-F238E27FC236}">
                <a16:creationId xmlns:a16="http://schemas.microsoft.com/office/drawing/2014/main" id="{6E89C9A0-9501-693F-688E-96B6CE5D3037}"/>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bg1"/>
                </a:solidFill>
                <a:latin typeface="Plus Jakarta Sans" pitchFamily="2" charset="77"/>
                <a:ea typeface="+mn-ea"/>
                <a:cs typeface="Plus Jakarta Sans" pitchFamily="2" charset="77"/>
              </a:rPr>
              <a:t>Explainer  |  </a:t>
            </a:r>
            <a:fld id="{A1B9DEC3-97AA-8142-AC72-D0FC5B5EED30}" type="slidenum">
              <a:rPr lang="en-US" sz="1200" b="0" i="0" kern="1200" smtClean="0">
                <a:solidFill>
                  <a:schemeClr val="bg1"/>
                </a:solidFill>
                <a:latin typeface="Plus Jakarta Sans" pitchFamily="2" charset="77"/>
                <a:ea typeface="+mn-ea"/>
                <a:cs typeface="Plus Jakarta Sans" pitchFamily="2" charset="77"/>
              </a:rPr>
              <a:pPr algn="r"/>
              <a:t>‹#›</a:t>
            </a:fld>
            <a:endParaRPr lang="en-US" sz="1200" b="0" i="0" kern="1200">
              <a:solidFill>
                <a:schemeClr val="bg1"/>
              </a:solidFill>
              <a:latin typeface="Plus Jakarta Sans" pitchFamily="2" charset="77"/>
              <a:ea typeface="+mn-ea"/>
              <a:cs typeface="Plus Jakarta Sans" pitchFamily="2" charset="77"/>
            </a:endParaRPr>
          </a:p>
        </p:txBody>
      </p:sp>
    </p:spTree>
    <p:extLst>
      <p:ext uri="{BB962C8B-B14F-4D97-AF65-F5344CB8AC3E}">
        <p14:creationId xmlns:p14="http://schemas.microsoft.com/office/powerpoint/2010/main" val="3372959950"/>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chor="t">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200" y="1447800"/>
            <a:ext cx="11277600" cy="4956121"/>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7B4FB5F-FED2-14DD-8320-827450EBC409}"/>
              </a:ext>
            </a:extLst>
          </p:cNvPr>
          <p:cNvPicPr>
            <a:picLocks noChangeAspect="1"/>
          </p:cNvPicPr>
          <p:nvPr userDrawn="1"/>
        </p:nvPicPr>
        <p:blipFill>
          <a:blip r:embed="rId2"/>
          <a:stretch>
            <a:fillRect/>
          </a:stretch>
        </p:blipFill>
        <p:spPr>
          <a:xfrm>
            <a:off x="455134" y="219904"/>
            <a:ext cx="2189056" cy="183476"/>
          </a:xfrm>
          <a:prstGeom prst="rect">
            <a:avLst/>
          </a:prstGeom>
        </p:spPr>
      </p:pic>
      <p:sp>
        <p:nvSpPr>
          <p:cNvPr id="4" name="TextBox 3">
            <a:extLst>
              <a:ext uri="{FF2B5EF4-FFF2-40B4-BE49-F238E27FC236}">
                <a16:creationId xmlns:a16="http://schemas.microsoft.com/office/drawing/2014/main" id="{6482DBDC-6B00-2309-89EE-5421183BB1E7}"/>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Explainer  |  </a:t>
            </a:r>
            <a:fld id="{A1B9DEC3-97AA-8142-AC72-D0FC5B5EED30}" type="slidenum">
              <a:rPr lang="en-US" sz="1200" b="0" i="0" kern="1200" smtClean="0">
                <a:solidFill>
                  <a:schemeClr val="tx1"/>
                </a:solidFill>
                <a:latin typeface="Plus Jakarta Sans" pitchFamily="2" charset="77"/>
                <a:ea typeface="+mn-ea"/>
                <a:cs typeface="Plus Jakarta Sans" pitchFamily="2" charset="77"/>
              </a:rPr>
              <a:pPr algn="r"/>
              <a:t>‹#›</a:t>
            </a:fld>
            <a:endParaRPr lang="en-US" sz="1200" b="0" i="0" kern="1200">
              <a:solidFill>
                <a:schemeClr val="tx1"/>
              </a:solidFill>
              <a:latin typeface="Plus Jakarta Sans" pitchFamily="2" charset="77"/>
              <a:ea typeface="+mn-ea"/>
              <a:cs typeface="Plus Jakarta Sans" pitchFamily="2" charset="77"/>
            </a:endParaRPr>
          </a:p>
        </p:txBody>
      </p:sp>
    </p:spTree>
    <p:extLst>
      <p:ext uri="{BB962C8B-B14F-4D97-AF65-F5344CB8AC3E}">
        <p14:creationId xmlns:p14="http://schemas.microsoft.com/office/powerpoint/2010/main" val="2769291653"/>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and Content 1">
    <p:bg>
      <p:bgPr>
        <a:solidFill>
          <a:schemeClr val="bg1"/>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3A3FCB95-F07D-2E24-26F7-B5A7DFF9A198}"/>
              </a:ext>
            </a:extLst>
          </p:cNvPr>
          <p:cNvSpPr/>
          <p:nvPr userDrawn="1"/>
        </p:nvSpPr>
        <p:spPr>
          <a:xfrm>
            <a:off x="455134" y="1858736"/>
            <a:ext cx="11279666" cy="1660116"/>
          </a:xfrm>
          <a:prstGeom prst="roundRect">
            <a:avLst>
              <a:gd name="adj" fmla="val 1076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chor="t">
            <a:normAutofit/>
          </a:bodyPr>
          <a:lstStyle>
            <a:lvl1pPr>
              <a:defRPr sz="3200"/>
            </a:lvl1pPr>
          </a:lstStyle>
          <a:p>
            <a:r>
              <a:rPr lang="en-US"/>
              <a:t>Click to edit Master title style</a:t>
            </a:r>
          </a:p>
        </p:txBody>
      </p:sp>
      <p:sp>
        <p:nvSpPr>
          <p:cNvPr id="4" name="Picture Placeholder 4">
            <a:extLst>
              <a:ext uri="{FF2B5EF4-FFF2-40B4-BE49-F238E27FC236}">
                <a16:creationId xmlns:a16="http://schemas.microsoft.com/office/drawing/2014/main" id="{0528DAA5-7A72-C0E2-226A-CB1428D0E585}"/>
              </a:ext>
            </a:extLst>
          </p:cNvPr>
          <p:cNvSpPr>
            <a:spLocks noGrp="1"/>
          </p:cNvSpPr>
          <p:nvPr>
            <p:ph type="pic" sz="quarter" idx="11"/>
          </p:nvPr>
        </p:nvSpPr>
        <p:spPr>
          <a:xfrm>
            <a:off x="1011925" y="1447800"/>
            <a:ext cx="4410069" cy="2481988"/>
          </a:xfrm>
          <a:solidFill>
            <a:schemeClr val="bg1">
              <a:lumMod val="95000"/>
            </a:schemeClr>
          </a:solidFill>
        </p:spPr>
        <p:txBody>
          <a:bodyPr>
            <a:normAutofit/>
          </a:bodyPr>
          <a:lstStyle>
            <a:lvl1pPr>
              <a:defRPr sz="2000"/>
            </a:lvl1pPr>
          </a:lstStyle>
          <a:p>
            <a:endParaRPr lang="en-US"/>
          </a:p>
        </p:txBody>
      </p:sp>
      <p:sp>
        <p:nvSpPr>
          <p:cNvPr id="5" name="Picture Placeholder 4">
            <a:extLst>
              <a:ext uri="{FF2B5EF4-FFF2-40B4-BE49-F238E27FC236}">
                <a16:creationId xmlns:a16="http://schemas.microsoft.com/office/drawing/2014/main" id="{6CD99C4B-9D53-C718-2FF7-DEFFAC5312E3}"/>
              </a:ext>
            </a:extLst>
          </p:cNvPr>
          <p:cNvSpPr>
            <a:spLocks noGrp="1"/>
          </p:cNvSpPr>
          <p:nvPr>
            <p:ph type="pic" sz="quarter" idx="12"/>
          </p:nvPr>
        </p:nvSpPr>
        <p:spPr>
          <a:xfrm>
            <a:off x="6766224" y="1447800"/>
            <a:ext cx="4410069" cy="2481988"/>
          </a:xfrm>
          <a:solidFill>
            <a:schemeClr val="bg1">
              <a:lumMod val="95000"/>
            </a:schemeClr>
          </a:solidFill>
        </p:spPr>
        <p:txBody>
          <a:bodyPr>
            <a:normAutofit/>
          </a:bodyPr>
          <a:lstStyle>
            <a:lvl1pPr>
              <a:defRPr sz="2000"/>
            </a:lvl1pPr>
          </a:lstStyle>
          <a:p>
            <a:endParaRPr lang="en-US"/>
          </a:p>
        </p:txBody>
      </p:sp>
      <p:sp>
        <p:nvSpPr>
          <p:cNvPr id="6" name="Content Placeholder 2">
            <a:extLst>
              <a:ext uri="{FF2B5EF4-FFF2-40B4-BE49-F238E27FC236}">
                <a16:creationId xmlns:a16="http://schemas.microsoft.com/office/drawing/2014/main" id="{EE577AB6-DF26-3FE6-08D4-6968F99C089B}"/>
              </a:ext>
            </a:extLst>
          </p:cNvPr>
          <p:cNvSpPr>
            <a:spLocks noGrp="1"/>
          </p:cNvSpPr>
          <p:nvPr>
            <p:ph idx="13"/>
          </p:nvPr>
        </p:nvSpPr>
        <p:spPr>
          <a:xfrm>
            <a:off x="456388" y="4403098"/>
            <a:ext cx="5525311" cy="1997702"/>
          </a:xfrm>
        </p:spPr>
        <p:txBody>
          <a:bodyP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47F5FAE3-D14E-A5A8-31DD-2C123B7FBA89}"/>
              </a:ext>
            </a:extLst>
          </p:cNvPr>
          <p:cNvSpPr>
            <a:spLocks noGrp="1"/>
          </p:cNvSpPr>
          <p:nvPr>
            <p:ph idx="15"/>
          </p:nvPr>
        </p:nvSpPr>
        <p:spPr>
          <a:xfrm>
            <a:off x="456388" y="4044037"/>
            <a:ext cx="5525311" cy="317882"/>
          </a:xfrm>
        </p:spPr>
        <p:txBody>
          <a:bodyPr>
            <a:noAutofit/>
          </a:bodyPr>
          <a:lstStyle>
            <a:lvl1pPr marL="45720" indent="0">
              <a:lnSpc>
                <a:spcPct val="110000"/>
              </a:lnSpc>
              <a:spcAft>
                <a:spcPts val="600"/>
              </a:spcAft>
              <a:buNone/>
              <a:defRPr sz="1600" b="1">
                <a:solidFill>
                  <a:schemeClr val="accent2"/>
                </a:solidFill>
              </a:defRPr>
            </a:lvl1pPr>
            <a:lvl2pPr indent="-182880">
              <a:lnSpc>
                <a:spcPct val="110000"/>
              </a:lnSpc>
              <a:spcAft>
                <a:spcPts val="600"/>
              </a:spcAft>
              <a:defRPr sz="1600"/>
            </a:lvl2pPr>
            <a:lvl3pPr indent="-182880">
              <a:lnSpc>
                <a:spcPct val="110000"/>
              </a:lnSpc>
              <a:spcAft>
                <a:spcPts val="600"/>
              </a:spcAft>
              <a:defRPr sz="1400"/>
            </a:lvl3pPr>
            <a:lvl4pPr indent="-182880">
              <a:lnSpc>
                <a:spcPct val="110000"/>
              </a:lnSpc>
              <a:spcAft>
                <a:spcPts val="600"/>
              </a:spcAft>
              <a:defRPr sz="1200"/>
            </a:lvl4pPr>
            <a:lvl5pPr indent="-182880">
              <a:lnSpc>
                <a:spcPct val="110000"/>
              </a:lnSpc>
              <a:spcAft>
                <a:spcPts val="600"/>
              </a:spcAft>
              <a:defRPr sz="1200"/>
            </a:lvl5pPr>
          </a:lstStyle>
          <a:p>
            <a:pPr lvl="0"/>
            <a:r>
              <a:rPr lang="en-US"/>
              <a:t>Click to edit Master text styles</a:t>
            </a:r>
          </a:p>
        </p:txBody>
      </p:sp>
      <p:sp>
        <p:nvSpPr>
          <p:cNvPr id="11" name="Content Placeholder 2">
            <a:extLst>
              <a:ext uri="{FF2B5EF4-FFF2-40B4-BE49-F238E27FC236}">
                <a16:creationId xmlns:a16="http://schemas.microsoft.com/office/drawing/2014/main" id="{C238CD5C-6756-66BE-AB69-885B4795A589}"/>
              </a:ext>
            </a:extLst>
          </p:cNvPr>
          <p:cNvSpPr>
            <a:spLocks noGrp="1"/>
          </p:cNvSpPr>
          <p:nvPr>
            <p:ph idx="16"/>
          </p:nvPr>
        </p:nvSpPr>
        <p:spPr>
          <a:xfrm>
            <a:off x="6207717" y="4044037"/>
            <a:ext cx="5527084" cy="317882"/>
          </a:xfrm>
        </p:spPr>
        <p:txBody>
          <a:bodyPr>
            <a:noAutofit/>
          </a:bodyPr>
          <a:lstStyle>
            <a:lvl1pPr marL="45720" indent="0">
              <a:lnSpc>
                <a:spcPct val="110000"/>
              </a:lnSpc>
              <a:spcAft>
                <a:spcPts val="600"/>
              </a:spcAft>
              <a:buNone/>
              <a:defRPr sz="1600" b="1">
                <a:solidFill>
                  <a:schemeClr val="accent2"/>
                </a:solidFill>
              </a:defRPr>
            </a:lvl1pPr>
            <a:lvl2pPr indent="-182880">
              <a:lnSpc>
                <a:spcPct val="110000"/>
              </a:lnSpc>
              <a:spcAft>
                <a:spcPts val="600"/>
              </a:spcAft>
              <a:defRPr sz="1600"/>
            </a:lvl2pPr>
            <a:lvl3pPr indent="-182880">
              <a:lnSpc>
                <a:spcPct val="110000"/>
              </a:lnSpc>
              <a:spcAft>
                <a:spcPts val="600"/>
              </a:spcAft>
              <a:defRPr sz="1400"/>
            </a:lvl3pPr>
            <a:lvl4pPr indent="-182880">
              <a:lnSpc>
                <a:spcPct val="110000"/>
              </a:lnSpc>
              <a:spcAft>
                <a:spcPts val="600"/>
              </a:spcAft>
              <a:defRPr sz="1200"/>
            </a:lvl4pPr>
            <a:lvl5pPr indent="-182880">
              <a:lnSpc>
                <a:spcPct val="110000"/>
              </a:lnSpc>
              <a:spcAft>
                <a:spcPts val="600"/>
              </a:spcAft>
              <a:defRPr sz="1200"/>
            </a:lvl5pPr>
          </a:lstStyle>
          <a:p>
            <a:pPr lvl="0"/>
            <a:r>
              <a:rPr lang="en-US"/>
              <a:t>Click to edit Master text styles</a:t>
            </a:r>
          </a:p>
        </p:txBody>
      </p:sp>
      <p:sp>
        <p:nvSpPr>
          <p:cNvPr id="12" name="Content Placeholder 2">
            <a:extLst>
              <a:ext uri="{FF2B5EF4-FFF2-40B4-BE49-F238E27FC236}">
                <a16:creationId xmlns:a16="http://schemas.microsoft.com/office/drawing/2014/main" id="{DFE4125A-A081-8372-F50C-C275F51C01E6}"/>
              </a:ext>
            </a:extLst>
          </p:cNvPr>
          <p:cNvSpPr>
            <a:spLocks noGrp="1"/>
          </p:cNvSpPr>
          <p:nvPr>
            <p:ph idx="17"/>
          </p:nvPr>
        </p:nvSpPr>
        <p:spPr>
          <a:xfrm>
            <a:off x="6210701" y="4403098"/>
            <a:ext cx="5525311" cy="1997702"/>
          </a:xfrm>
        </p:spPr>
        <p:txBody>
          <a:bodyP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8E9DE210-EAB6-12D1-FC0A-A314B96501F0}"/>
              </a:ext>
            </a:extLst>
          </p:cNvPr>
          <p:cNvPicPr>
            <a:picLocks noChangeAspect="1"/>
          </p:cNvPicPr>
          <p:nvPr userDrawn="1"/>
        </p:nvPicPr>
        <p:blipFill>
          <a:blip r:embed="rId2"/>
          <a:stretch>
            <a:fillRect/>
          </a:stretch>
        </p:blipFill>
        <p:spPr>
          <a:xfrm>
            <a:off x="455134" y="219904"/>
            <a:ext cx="2189056" cy="183476"/>
          </a:xfrm>
          <a:prstGeom prst="rect">
            <a:avLst/>
          </a:prstGeom>
        </p:spPr>
      </p:pic>
      <p:sp>
        <p:nvSpPr>
          <p:cNvPr id="3" name="TextBox 2">
            <a:extLst>
              <a:ext uri="{FF2B5EF4-FFF2-40B4-BE49-F238E27FC236}">
                <a16:creationId xmlns:a16="http://schemas.microsoft.com/office/drawing/2014/main" id="{D324D522-78BE-1F60-9116-1CB5D2D9E6A9}"/>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Explainer  |  </a:t>
            </a:r>
            <a:fld id="{A1B9DEC3-97AA-8142-AC72-D0FC5B5EED30}" type="slidenum">
              <a:rPr lang="en-US" sz="1200" b="0" i="0" kern="1200" smtClean="0">
                <a:solidFill>
                  <a:schemeClr val="tx1"/>
                </a:solidFill>
                <a:latin typeface="Plus Jakarta Sans" pitchFamily="2" charset="77"/>
                <a:ea typeface="+mn-ea"/>
                <a:cs typeface="Plus Jakarta Sans" pitchFamily="2" charset="77"/>
              </a:rPr>
              <a:pPr algn="r"/>
              <a:t>‹#›</a:t>
            </a:fld>
            <a:endParaRPr lang="en-US" sz="1200" b="0" i="0" kern="1200">
              <a:solidFill>
                <a:schemeClr val="tx1"/>
              </a:solidFill>
              <a:latin typeface="Plus Jakarta Sans" pitchFamily="2" charset="77"/>
              <a:ea typeface="+mn-ea"/>
              <a:cs typeface="Plus Jakarta Sans" pitchFamily="2" charset="77"/>
            </a:endParaRPr>
          </a:p>
        </p:txBody>
      </p:sp>
    </p:spTree>
    <p:extLst>
      <p:ext uri="{BB962C8B-B14F-4D97-AF65-F5344CB8AC3E}">
        <p14:creationId xmlns:p14="http://schemas.microsoft.com/office/powerpoint/2010/main" val="2458489111"/>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guide id="12" pos="3768" userDrawn="1">
          <p15:clr>
            <a:srgbClr val="FBAE40"/>
          </p15:clr>
        </p15:guide>
        <p15:guide id="13" pos="391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8D0A9-D4A7-F795-C302-B6999BA3F6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E5402-B152-8F00-1D7E-E1ECDEB42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34508-F3D2-9E51-57E4-9E90008934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Plus Jakarta Sans" pitchFamily="2" charset="77"/>
                <a:cs typeface="Plus Jakarta Sans" pitchFamily="2" charset="77"/>
              </a:defRPr>
            </a:lvl1pPr>
          </a:lstStyle>
          <a:p>
            <a:fld id="{7CB0AE2D-7C63-3749-A4E1-87CEF75F1763}" type="datetime1">
              <a:rPr lang="en-US" smtClean="0"/>
              <a:pPr/>
              <a:t>8/4/25</a:t>
            </a:fld>
            <a:endParaRPr lang="en-US"/>
          </a:p>
        </p:txBody>
      </p:sp>
      <p:sp>
        <p:nvSpPr>
          <p:cNvPr id="5" name="Footer Placeholder 4">
            <a:extLst>
              <a:ext uri="{FF2B5EF4-FFF2-40B4-BE49-F238E27FC236}">
                <a16:creationId xmlns:a16="http://schemas.microsoft.com/office/drawing/2014/main" id="{71EBB93D-FF58-63A7-588D-42E6F6F4D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Plus Jakarta Sans" pitchFamily="2" charset="77"/>
                <a:cs typeface="Plus Jakarta Sans" pitchFamily="2" charset="77"/>
              </a:defRPr>
            </a:lvl1pPr>
          </a:lstStyle>
          <a:p>
            <a:endParaRPr lang="en-US"/>
          </a:p>
        </p:txBody>
      </p:sp>
      <p:sp>
        <p:nvSpPr>
          <p:cNvPr id="6" name="Slide Number Placeholder 5">
            <a:extLst>
              <a:ext uri="{FF2B5EF4-FFF2-40B4-BE49-F238E27FC236}">
                <a16:creationId xmlns:a16="http://schemas.microsoft.com/office/drawing/2014/main" id="{AF9D7039-5D38-D956-2265-8FF0C8D97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Plus Jakarta Sans" pitchFamily="2" charset="77"/>
                <a:cs typeface="Plus Jakarta Sans" pitchFamily="2" charset="77"/>
              </a:defRPr>
            </a:lvl1pPr>
          </a:lstStyle>
          <a:p>
            <a:fld id="{A1B9DEC3-97AA-8142-AC72-D0FC5B5EED30}" type="slidenum">
              <a:rPr lang="en-US" smtClean="0"/>
              <a:pPr/>
              <a:t>‹#›</a:t>
            </a:fld>
            <a:endParaRPr lang="en-US"/>
          </a:p>
        </p:txBody>
      </p:sp>
    </p:spTree>
    <p:extLst>
      <p:ext uri="{BB962C8B-B14F-4D97-AF65-F5344CB8AC3E}">
        <p14:creationId xmlns:p14="http://schemas.microsoft.com/office/powerpoint/2010/main" val="2899311669"/>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49" r:id="rId3"/>
    <p:sldLayoutId id="2147483679" r:id="rId4"/>
    <p:sldLayoutId id="2147483676" r:id="rId5"/>
    <p:sldLayoutId id="2147483677" r:id="rId6"/>
    <p:sldLayoutId id="2147483662"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Plus Jakarta Sans" pitchFamily="2" charset="77"/>
          <a:ea typeface="+mj-ea"/>
          <a:cs typeface="Plus Jakarta Sans" pitchFamily="2" charset="77"/>
        </a:defRPr>
      </a:lvl1pPr>
    </p:titleStyle>
    <p:body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hyperlink" Target="mailto:nccollegeconnect@northcarolina.edu" TargetMode="Externa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hyperlink" Target="mailto:NCCollegeConnect@dpi.nc.gov" TargetMode="Externa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hyperlink" Target="mailto:nccollegeconnect@nccommunitycolleges.edu" TargetMode="External"/><Relationship Id="rId10" Type="http://schemas.openxmlformats.org/officeDocument/2006/relationships/image" Target="../media/image28.png"/><Relationship Id="rId4" Type="http://schemas.openxmlformats.org/officeDocument/2006/relationships/hyperlink" Target="mailto:nccollegeconnect@ncicu.org" TargetMode="External"/><Relationship Id="rId9" Type="http://schemas.openxmlformats.org/officeDocument/2006/relationships/image" Target="../media/image27.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B7944E-BC8D-0146-9BE4-106B7974B567}"/>
              </a:ext>
            </a:extLst>
          </p:cNvPr>
          <p:cNvSpPr>
            <a:spLocks noGrp="1"/>
          </p:cNvSpPr>
          <p:nvPr>
            <p:ph type="ctrTitle"/>
          </p:nvPr>
        </p:nvSpPr>
        <p:spPr>
          <a:xfrm>
            <a:off x="869696" y="2255015"/>
            <a:ext cx="5610676" cy="1927204"/>
          </a:xfrm>
        </p:spPr>
        <p:txBody>
          <a:bodyPr>
            <a:normAutofit/>
          </a:bodyPr>
          <a:lstStyle/>
          <a:p>
            <a:pPr>
              <a:lnSpc>
                <a:spcPct val="80000"/>
              </a:lnSpc>
            </a:pPr>
            <a:r>
              <a:rPr lang="en-US" sz="7200"/>
              <a:t>NC College Connect</a:t>
            </a:r>
          </a:p>
        </p:txBody>
      </p:sp>
      <p:sp>
        <p:nvSpPr>
          <p:cNvPr id="7" name="Subtitle 6">
            <a:extLst>
              <a:ext uri="{FF2B5EF4-FFF2-40B4-BE49-F238E27FC236}">
                <a16:creationId xmlns:a16="http://schemas.microsoft.com/office/drawing/2014/main" id="{2F50AF0B-22FA-00FC-249B-AF02336A8908}"/>
              </a:ext>
            </a:extLst>
          </p:cNvPr>
          <p:cNvSpPr>
            <a:spLocks noGrp="1"/>
          </p:cNvSpPr>
          <p:nvPr>
            <p:ph type="subTitle" idx="1"/>
          </p:nvPr>
        </p:nvSpPr>
        <p:spPr>
          <a:xfrm>
            <a:off x="869695" y="4343400"/>
            <a:ext cx="5087352" cy="907676"/>
          </a:xfrm>
        </p:spPr>
        <p:txBody>
          <a:bodyPr anchor="t">
            <a:normAutofit/>
          </a:bodyPr>
          <a:lstStyle/>
          <a:p>
            <a:r>
              <a:rPr lang="en-US" dirty="0">
                <a:latin typeface="Plus Jakarta Sans"/>
                <a:cs typeface="Plus Jakarta Sans"/>
              </a:rPr>
              <a:t>Direct Admission </a:t>
            </a:r>
            <a:r>
              <a:rPr lang="en-US" b="1" dirty="0">
                <a:solidFill>
                  <a:schemeClr val="accent1"/>
                </a:solidFill>
                <a:latin typeface="Plus Jakarta Sans"/>
                <a:cs typeface="Plus Jakarta Sans"/>
              </a:rPr>
              <a:t>Now Available</a:t>
            </a:r>
            <a:r>
              <a:rPr lang="en-US" dirty="0">
                <a:latin typeface="Plus Jakarta Sans"/>
                <a:cs typeface="Plus Jakarta Sans"/>
              </a:rPr>
              <a:t> </a:t>
            </a:r>
            <a:br>
              <a:rPr lang="en-US" dirty="0">
                <a:latin typeface="Plus Jakarta Sans"/>
                <a:cs typeface="Plus Jakarta Sans"/>
              </a:rPr>
            </a:br>
            <a:r>
              <a:rPr lang="en-US" dirty="0">
                <a:latin typeface="Plus Jakarta Sans"/>
                <a:cs typeface="Plus Jakarta Sans"/>
              </a:rPr>
              <a:t>for North Carolina students.</a:t>
            </a:r>
            <a:endParaRPr lang="en-US" sz="2800" dirty="0"/>
          </a:p>
        </p:txBody>
      </p:sp>
      <p:pic>
        <p:nvPicPr>
          <p:cNvPr id="3" name="Graphic 2">
            <a:extLst>
              <a:ext uri="{FF2B5EF4-FFF2-40B4-BE49-F238E27FC236}">
                <a16:creationId xmlns:a16="http://schemas.microsoft.com/office/drawing/2014/main" id="{AD47AE8B-09DF-6068-0AC9-4EDF58BD3A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765" y="1049494"/>
            <a:ext cx="3537409" cy="288769"/>
          </a:xfrm>
          <a:prstGeom prst="rect">
            <a:avLst/>
          </a:prstGeom>
        </p:spPr>
      </p:pic>
    </p:spTree>
    <p:extLst>
      <p:ext uri="{BB962C8B-B14F-4D97-AF65-F5344CB8AC3E}">
        <p14:creationId xmlns:p14="http://schemas.microsoft.com/office/powerpoint/2010/main" val="1565639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FD11C1-8789-B167-95C2-3A8C194E7483}"/>
              </a:ext>
            </a:extLst>
          </p:cNvPr>
          <p:cNvSpPr/>
          <p:nvPr/>
        </p:nvSpPr>
        <p:spPr>
          <a:xfrm>
            <a:off x="0" y="5157591"/>
            <a:ext cx="7664824" cy="170040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BBCA9-4D3C-0B2E-6BE3-50A3E62A70EB}"/>
              </a:ext>
            </a:extLst>
          </p:cNvPr>
          <p:cNvSpPr>
            <a:spLocks noGrp="1"/>
          </p:cNvSpPr>
          <p:nvPr>
            <p:ph type="title"/>
          </p:nvPr>
        </p:nvSpPr>
        <p:spPr>
          <a:xfrm>
            <a:off x="457199" y="697160"/>
            <a:ext cx="6657407" cy="553329"/>
          </a:xfrm>
        </p:spPr>
        <p:txBody>
          <a:bodyPr/>
          <a:lstStyle/>
          <a:p>
            <a:r>
              <a:rPr lang="en-US" dirty="0">
                <a:latin typeface="Plus Jakarta Sans"/>
                <a:cs typeface="Plus Jakarta Sans"/>
              </a:rPr>
              <a:t>Will There Be Application Fees?</a:t>
            </a:r>
            <a:endParaRPr lang="en-US" b="0" dirty="0">
              <a:solidFill>
                <a:srgbClr val="000000"/>
              </a:solidFill>
              <a:latin typeface="Plus Jakarta Sans"/>
              <a:cs typeface="Plus Jakarta Sans"/>
            </a:endParaRPr>
          </a:p>
        </p:txBody>
      </p:sp>
      <p:sp>
        <p:nvSpPr>
          <p:cNvPr id="3" name="Content Placeholder 2">
            <a:extLst>
              <a:ext uri="{FF2B5EF4-FFF2-40B4-BE49-F238E27FC236}">
                <a16:creationId xmlns:a16="http://schemas.microsoft.com/office/drawing/2014/main" id="{0D8D4051-B348-6E76-EFA0-FC5F1BC06CE4}"/>
              </a:ext>
            </a:extLst>
          </p:cNvPr>
          <p:cNvSpPr>
            <a:spLocks noGrp="1"/>
          </p:cNvSpPr>
          <p:nvPr>
            <p:ph idx="1"/>
          </p:nvPr>
        </p:nvSpPr>
        <p:spPr>
          <a:xfrm>
            <a:off x="457200" y="1447800"/>
            <a:ext cx="6071347" cy="3433482"/>
          </a:xfrm>
        </p:spPr>
        <p:txBody>
          <a:bodyPr vert="horz" lIns="91440" tIns="45720" rIns="91440" bIns="45720" rtlCol="0" anchor="t">
            <a:noAutofit/>
          </a:bodyPr>
          <a:lstStyle/>
          <a:p>
            <a:r>
              <a:rPr lang="en-US" sz="1600" dirty="0">
                <a:latin typeface="Plus Jakarta Sans"/>
                <a:cs typeface="Plus Jakarta Sans"/>
              </a:rPr>
              <a:t>Some NC College Connect forms submitted through the NC College Connect portal will be free. For some institutions, students will be required to pay an application fee ranging from $20 to $75 alongside their short form. </a:t>
            </a:r>
            <a:endParaRPr lang="en-US" sz="1600" dirty="0">
              <a:solidFill>
                <a:srgbClr val="333333"/>
              </a:solidFill>
              <a:latin typeface="Plus Jakarta Sans"/>
              <a:cs typeface="Plus Jakarta Sans"/>
            </a:endParaRPr>
          </a:p>
          <a:p>
            <a:r>
              <a:rPr lang="en-US" sz="1600" dirty="0">
                <a:latin typeface="Plus Jakarta Sans"/>
                <a:cs typeface="Plus Jakarta Sans"/>
              </a:rPr>
              <a:t>For  NC College Connect forms submitted in the NC College Connect portal to North Carolina independent colleges and universities, application fees will be waived.</a:t>
            </a:r>
          </a:p>
          <a:p>
            <a:r>
              <a:rPr lang="en-US" sz="1600" dirty="0">
                <a:latin typeface="Plus Jakarta Sans"/>
                <a:cs typeface="Plus Jakarta Sans"/>
              </a:rPr>
              <a:t>Applications to North Carolina community colleges are always free and most participating institutions will accept approved fee waivers (such as the College Board or ACT fee waiver).</a:t>
            </a:r>
            <a:endParaRPr lang="en-US" sz="1600" dirty="0"/>
          </a:p>
        </p:txBody>
      </p:sp>
      <p:sp>
        <p:nvSpPr>
          <p:cNvPr id="7" name="TextBox 6">
            <a:extLst>
              <a:ext uri="{FF2B5EF4-FFF2-40B4-BE49-F238E27FC236}">
                <a16:creationId xmlns:a16="http://schemas.microsoft.com/office/drawing/2014/main" id="{DF414ADF-71CA-BD91-A69C-8FC8E2F8CC6C}"/>
              </a:ext>
            </a:extLst>
          </p:cNvPr>
          <p:cNvSpPr txBox="1"/>
          <p:nvPr/>
        </p:nvSpPr>
        <p:spPr>
          <a:xfrm>
            <a:off x="472976" y="5593656"/>
            <a:ext cx="6122806" cy="830997"/>
          </a:xfrm>
          <a:prstGeom prst="rect">
            <a:avLst/>
          </a:prstGeom>
          <a:noFill/>
        </p:spPr>
        <p:txBody>
          <a:bodyPr wrap="square" lIns="91440" tIns="45720" rIns="91440" bIns="45720" anchor="t">
            <a:spAutoFit/>
          </a:bodyPr>
          <a:lstStyle/>
          <a:p>
            <a:pPr algn="ctr"/>
            <a:r>
              <a:rPr lang="en-US" sz="1600" b="1" dirty="0">
                <a:solidFill>
                  <a:schemeClr val="bg1"/>
                </a:solidFill>
                <a:latin typeface="Plus Jakarta Sans"/>
                <a:cs typeface="Plus Jakarta Sans"/>
              </a:rPr>
              <a:t>During College Application Week (Oct. 20–26, 2025) </a:t>
            </a:r>
            <a:endParaRPr lang="en-US" dirty="0">
              <a:solidFill>
                <a:schemeClr val="bg1"/>
              </a:solidFill>
            </a:endParaRPr>
          </a:p>
          <a:p>
            <a:pPr algn="ctr"/>
            <a:r>
              <a:rPr lang="en-US" sz="1600" b="1" dirty="0">
                <a:solidFill>
                  <a:schemeClr val="bg1"/>
                </a:solidFill>
                <a:latin typeface="Plus Jakarta Sans"/>
                <a:cs typeface="Plus Jakarta Sans"/>
              </a:rPr>
              <a:t>most application fees will be waived— </a:t>
            </a:r>
            <a:br>
              <a:rPr lang="en-US" sz="1600" b="1" dirty="0">
                <a:solidFill>
                  <a:schemeClr val="bg1"/>
                </a:solidFill>
                <a:latin typeface="Plus Jakarta Sans"/>
                <a:cs typeface="Plus Jakarta Sans"/>
              </a:rPr>
            </a:br>
            <a:r>
              <a:rPr lang="en-US" sz="1600" b="1" dirty="0">
                <a:solidFill>
                  <a:schemeClr val="bg1"/>
                </a:solidFill>
                <a:latin typeface="Plus Jakarta Sans"/>
                <a:cs typeface="Plus Jakarta Sans"/>
              </a:rPr>
              <a:t>so, submit applications this October! </a:t>
            </a:r>
            <a:endParaRPr lang="en-US" dirty="0">
              <a:solidFill>
                <a:schemeClr val="bg1"/>
              </a:solidFill>
              <a:cs typeface="Arial"/>
            </a:endParaRPr>
          </a:p>
        </p:txBody>
      </p:sp>
      <p:sp>
        <p:nvSpPr>
          <p:cNvPr id="8" name="Rounded Rectangle 3">
            <a:extLst>
              <a:ext uri="{FF2B5EF4-FFF2-40B4-BE49-F238E27FC236}">
                <a16:creationId xmlns:a16="http://schemas.microsoft.com/office/drawing/2014/main" id="{FBBEDA61-E248-435F-E4F6-854F1D139B22}"/>
              </a:ext>
            </a:extLst>
          </p:cNvPr>
          <p:cNvSpPr/>
          <p:nvPr/>
        </p:nvSpPr>
        <p:spPr>
          <a:xfrm>
            <a:off x="7126940" y="697160"/>
            <a:ext cx="4605531" cy="6160840"/>
          </a:xfrm>
          <a:prstGeom prst="round2SameRect">
            <a:avLst>
              <a:gd name="adj1" fmla="val 7324"/>
              <a:gd name="adj2" fmla="val 0"/>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645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BCA9-4D3C-0B2E-6BE3-50A3E62A70EB}"/>
              </a:ext>
            </a:extLst>
          </p:cNvPr>
          <p:cNvSpPr>
            <a:spLocks noGrp="1"/>
          </p:cNvSpPr>
          <p:nvPr>
            <p:ph type="title"/>
          </p:nvPr>
        </p:nvSpPr>
        <p:spPr>
          <a:xfrm>
            <a:off x="457199" y="697160"/>
            <a:ext cx="6657407" cy="553329"/>
          </a:xfrm>
        </p:spPr>
        <p:txBody>
          <a:bodyPr/>
          <a:lstStyle/>
          <a:p>
            <a:r>
              <a:rPr lang="en-US" dirty="0"/>
              <a:t>What’s Next?</a:t>
            </a:r>
          </a:p>
        </p:txBody>
      </p:sp>
      <p:sp>
        <p:nvSpPr>
          <p:cNvPr id="3" name="Content Placeholder 2">
            <a:extLst>
              <a:ext uri="{FF2B5EF4-FFF2-40B4-BE49-F238E27FC236}">
                <a16:creationId xmlns:a16="http://schemas.microsoft.com/office/drawing/2014/main" id="{0D8D4051-B348-6E76-EFA0-FC5F1BC06CE4}"/>
              </a:ext>
            </a:extLst>
          </p:cNvPr>
          <p:cNvSpPr>
            <a:spLocks noGrp="1"/>
          </p:cNvSpPr>
          <p:nvPr>
            <p:ph idx="1"/>
          </p:nvPr>
        </p:nvSpPr>
        <p:spPr>
          <a:xfrm>
            <a:off x="457199" y="1447801"/>
            <a:ext cx="11277601" cy="717176"/>
          </a:xfrm>
        </p:spPr>
        <p:txBody>
          <a:bodyPr vert="horz" lIns="91440" tIns="45720" rIns="91440" bIns="45720" rtlCol="0" anchor="t">
            <a:noAutofit/>
          </a:bodyPr>
          <a:lstStyle/>
          <a:p>
            <a:pPr marL="45720" indent="0">
              <a:buNone/>
            </a:pPr>
            <a:r>
              <a:rPr lang="en-US" sz="1800" dirty="0">
                <a:latin typeface="Plus Jakarta Sans"/>
                <a:cs typeface="Plus Jakarta Sans"/>
              </a:rPr>
              <a:t>After accepting admission, students will be contacted by the colleges or universities they chose with more information on financial aid, enrollment next steps, and any additional information they require. </a:t>
            </a:r>
          </a:p>
          <a:p>
            <a:pPr marL="45720" indent="0">
              <a:buNone/>
            </a:pPr>
            <a:endParaRPr lang="en-US" dirty="0">
              <a:latin typeface="Plus Jakarta Sans"/>
              <a:cs typeface="Plus Jakarta Sans"/>
            </a:endParaRPr>
          </a:p>
          <a:p>
            <a:pPr marL="45720" indent="0">
              <a:buNone/>
            </a:pPr>
            <a:endParaRPr lang="en-US" dirty="0"/>
          </a:p>
        </p:txBody>
      </p:sp>
      <p:sp>
        <p:nvSpPr>
          <p:cNvPr id="4" name="Rounded Rectangle 3">
            <a:extLst>
              <a:ext uri="{FF2B5EF4-FFF2-40B4-BE49-F238E27FC236}">
                <a16:creationId xmlns:a16="http://schemas.microsoft.com/office/drawing/2014/main" id="{93AD3F4A-DF77-A8FD-A39B-E5D65B7DD4B3}"/>
              </a:ext>
            </a:extLst>
          </p:cNvPr>
          <p:cNvSpPr/>
          <p:nvPr/>
        </p:nvSpPr>
        <p:spPr>
          <a:xfrm>
            <a:off x="457200" y="2359959"/>
            <a:ext cx="11277600" cy="4040841"/>
          </a:xfrm>
          <a:prstGeom prst="roundRect">
            <a:avLst>
              <a:gd name="adj" fmla="val 6184"/>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0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556CA1-EF5A-C7DF-D315-2DB7C066D5C9}"/>
              </a:ext>
            </a:extLst>
          </p:cNvPr>
          <p:cNvSpPr/>
          <p:nvPr/>
        </p:nvSpPr>
        <p:spPr>
          <a:xfrm>
            <a:off x="0" y="1622234"/>
            <a:ext cx="12192000" cy="523576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E7A081-8BE5-B7B9-0BDF-BA2DB98E2744}"/>
              </a:ext>
            </a:extLst>
          </p:cNvPr>
          <p:cNvSpPr>
            <a:spLocks noGrp="1"/>
          </p:cNvSpPr>
          <p:nvPr>
            <p:ph type="title"/>
          </p:nvPr>
        </p:nvSpPr>
        <p:spPr/>
        <p:txBody>
          <a:bodyPr/>
          <a:lstStyle/>
          <a:p>
            <a:r>
              <a:rPr lang="en-US"/>
              <a:t>Keep in Mind</a:t>
            </a:r>
          </a:p>
        </p:txBody>
      </p:sp>
      <p:grpSp>
        <p:nvGrpSpPr>
          <p:cNvPr id="8" name="Group 7">
            <a:extLst>
              <a:ext uri="{FF2B5EF4-FFF2-40B4-BE49-F238E27FC236}">
                <a16:creationId xmlns:a16="http://schemas.microsoft.com/office/drawing/2014/main" id="{6F71AD15-E22D-AD15-662E-9F1438BBF6A9}"/>
              </a:ext>
            </a:extLst>
          </p:cNvPr>
          <p:cNvGrpSpPr/>
          <p:nvPr/>
        </p:nvGrpSpPr>
        <p:grpSpPr>
          <a:xfrm>
            <a:off x="4545261" y="5453206"/>
            <a:ext cx="5889657" cy="1023698"/>
            <a:chOff x="3960314" y="5365800"/>
            <a:chExt cx="5889657" cy="1023698"/>
          </a:xfrm>
        </p:grpSpPr>
        <p:grpSp>
          <p:nvGrpSpPr>
            <p:cNvPr id="61" name="Group 60">
              <a:extLst>
                <a:ext uri="{FF2B5EF4-FFF2-40B4-BE49-F238E27FC236}">
                  <a16:creationId xmlns:a16="http://schemas.microsoft.com/office/drawing/2014/main" id="{6B121A9D-8895-C62A-0FBE-BF7D12FF8DCB}"/>
                </a:ext>
              </a:extLst>
            </p:cNvPr>
            <p:cNvGrpSpPr/>
            <p:nvPr/>
          </p:nvGrpSpPr>
          <p:grpSpPr>
            <a:xfrm>
              <a:off x="3960314" y="5589788"/>
              <a:ext cx="768096" cy="575723"/>
              <a:chOff x="554736" y="2285395"/>
              <a:chExt cx="768096" cy="575723"/>
            </a:xfrm>
          </p:grpSpPr>
          <p:sp>
            <p:nvSpPr>
              <p:cNvPr id="62" name="Oval 61">
                <a:extLst>
                  <a:ext uri="{FF2B5EF4-FFF2-40B4-BE49-F238E27FC236}">
                    <a16:creationId xmlns:a16="http://schemas.microsoft.com/office/drawing/2014/main" id="{9A145A36-933F-F112-6A68-5A716F21C263}"/>
                  </a:ext>
                </a:extLst>
              </p:cNvPr>
              <p:cNvSpPr/>
              <p:nvPr/>
            </p:nvSpPr>
            <p:spPr>
              <a:xfrm>
                <a:off x="648618" y="2285395"/>
                <a:ext cx="574619" cy="5746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9A825310-AC77-4D2C-1768-CAE7CE68732A}"/>
                  </a:ext>
                </a:extLst>
              </p:cNvPr>
              <p:cNvSpPr txBox="1">
                <a:spLocks/>
              </p:cNvSpPr>
              <p:nvPr/>
            </p:nvSpPr>
            <p:spPr>
              <a:xfrm>
                <a:off x="554736" y="2307789"/>
                <a:ext cx="768096" cy="553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Plus Jakarta Sans" pitchFamily="2" charset="77"/>
                    <a:ea typeface="+mj-ea"/>
                    <a:cs typeface="Plus Jakarta Sans" pitchFamily="2" charset="77"/>
                  </a:defRPr>
                </a:lvl1pPr>
              </a:lstStyle>
              <a:p>
                <a:pPr algn="ctr"/>
                <a:r>
                  <a:rPr lang="en-US"/>
                  <a:t>3</a:t>
                </a:r>
              </a:p>
            </p:txBody>
          </p:sp>
        </p:grpSp>
        <p:sp>
          <p:nvSpPr>
            <p:cNvPr id="64" name="Content Placeholder 2">
              <a:extLst>
                <a:ext uri="{FF2B5EF4-FFF2-40B4-BE49-F238E27FC236}">
                  <a16:creationId xmlns:a16="http://schemas.microsoft.com/office/drawing/2014/main" id="{F880BF2C-F083-E681-112E-1CD86776925C}"/>
                </a:ext>
              </a:extLst>
            </p:cNvPr>
            <p:cNvSpPr txBox="1">
              <a:spLocks/>
            </p:cNvSpPr>
            <p:nvPr/>
          </p:nvSpPr>
          <p:spPr>
            <a:xfrm>
              <a:off x="4858700" y="5365800"/>
              <a:ext cx="4991271" cy="1023698"/>
            </a:xfrm>
            <a:prstGeom prst="rect">
              <a:avLst/>
            </a:prstGeom>
          </p:spPr>
          <p:txBody>
            <a:bodyPr vert="horz" lIns="91440" tIns="45720" rIns="91440" bIns="45720" rtlCol="0" anchor="t">
              <a:noAutofit/>
            </a:bodyPr>
            <a:lstStyle>
              <a:lvl1pPr marL="228600" indent="-182880" algn="l" defTabSz="914400" rtl="0" eaLnBrk="1" latinLnBrk="0" hangingPunct="1">
                <a:lnSpc>
                  <a:spcPct val="110000"/>
                </a:lnSpc>
                <a:spcBef>
                  <a:spcPts val="1000"/>
                </a:spcBef>
                <a:spcAft>
                  <a:spcPts val="600"/>
                </a:spcAft>
                <a:buClr>
                  <a:schemeClr val="accent1"/>
                </a:buClr>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6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Plus Jakarta Sans"/>
                  <a:cs typeface="Plus Jakarta Sans"/>
                </a:rPr>
                <a:t>Students are encouraged to explore their financial aid options on </a:t>
              </a:r>
              <a:r>
                <a:rPr lang="en-US" sz="1400" dirty="0" err="1">
                  <a:latin typeface="Plus Jakarta Sans"/>
                  <a:cs typeface="Plus Jakarta Sans"/>
                </a:rPr>
                <a:t>CFNC.org</a:t>
              </a:r>
              <a:r>
                <a:rPr lang="en-US" sz="1400" dirty="0">
                  <a:latin typeface="Plus Jakarta Sans"/>
                  <a:cs typeface="Plus Jakarta Sans"/>
                </a:rPr>
                <a:t>,  including the Next NC Scholarship, local scholarships, and other sources of federal and state aid, to make informed decisions about their future. </a:t>
              </a:r>
            </a:p>
          </p:txBody>
        </p:sp>
      </p:grpSp>
      <p:sp>
        <p:nvSpPr>
          <p:cNvPr id="72" name="Right Triangle 71">
            <a:extLst>
              <a:ext uri="{FF2B5EF4-FFF2-40B4-BE49-F238E27FC236}">
                <a16:creationId xmlns:a16="http://schemas.microsoft.com/office/drawing/2014/main" id="{B67E1176-1495-B7C1-7B12-4EE3194BBF4E}"/>
              </a:ext>
            </a:extLst>
          </p:cNvPr>
          <p:cNvSpPr/>
          <p:nvPr/>
        </p:nvSpPr>
        <p:spPr>
          <a:xfrm>
            <a:off x="467046" y="3018587"/>
            <a:ext cx="3437971" cy="3382213"/>
          </a:xfrm>
          <a:prstGeom prst="rtTriangle">
            <a:avLst/>
          </a:prstGeom>
          <a:solidFill>
            <a:schemeClr val="accent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87BB8388-27C1-28D6-38FC-AAFF0DE2783D}"/>
              </a:ext>
            </a:extLst>
          </p:cNvPr>
          <p:cNvSpPr/>
          <p:nvPr/>
        </p:nvSpPr>
        <p:spPr>
          <a:xfrm flipH="1" flipV="1">
            <a:off x="8286889" y="1914846"/>
            <a:ext cx="3437971" cy="3382213"/>
          </a:xfrm>
          <a:prstGeom prst="rtTriangle">
            <a:avLst/>
          </a:prstGeom>
          <a:solidFill>
            <a:schemeClr val="accent1">
              <a:lumMod val="75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46C7B9C-DE6E-A0B9-B403-3F420605F25C}"/>
              </a:ext>
            </a:extLst>
          </p:cNvPr>
          <p:cNvGrpSpPr/>
          <p:nvPr/>
        </p:nvGrpSpPr>
        <p:grpSpPr>
          <a:xfrm>
            <a:off x="2639084" y="3099413"/>
            <a:ext cx="6652835" cy="1982742"/>
            <a:chOff x="2639084" y="3201099"/>
            <a:chExt cx="6652835" cy="1982742"/>
          </a:xfrm>
        </p:grpSpPr>
        <p:grpSp>
          <p:nvGrpSpPr>
            <p:cNvPr id="13" name="Group 12">
              <a:extLst>
                <a:ext uri="{FF2B5EF4-FFF2-40B4-BE49-F238E27FC236}">
                  <a16:creationId xmlns:a16="http://schemas.microsoft.com/office/drawing/2014/main" id="{6C14AFDA-F4A8-505F-25FA-00196F13AD56}"/>
                </a:ext>
              </a:extLst>
            </p:cNvPr>
            <p:cNvGrpSpPr/>
            <p:nvPr/>
          </p:nvGrpSpPr>
          <p:grpSpPr>
            <a:xfrm>
              <a:off x="2639084" y="3904609"/>
              <a:ext cx="768096" cy="575723"/>
              <a:chOff x="554736" y="2285395"/>
              <a:chExt cx="768096" cy="575723"/>
            </a:xfrm>
          </p:grpSpPr>
          <p:sp>
            <p:nvSpPr>
              <p:cNvPr id="7" name="Oval 6">
                <a:extLst>
                  <a:ext uri="{FF2B5EF4-FFF2-40B4-BE49-F238E27FC236}">
                    <a16:creationId xmlns:a16="http://schemas.microsoft.com/office/drawing/2014/main" id="{A627388D-224F-9382-636D-366297BBC83F}"/>
                  </a:ext>
                </a:extLst>
              </p:cNvPr>
              <p:cNvSpPr/>
              <p:nvPr/>
            </p:nvSpPr>
            <p:spPr>
              <a:xfrm>
                <a:off x="648618" y="2285395"/>
                <a:ext cx="574619" cy="5746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53BE32C-3D2A-66D3-64FC-BC174ACF6562}"/>
                  </a:ext>
                </a:extLst>
              </p:cNvPr>
              <p:cNvSpPr txBox="1">
                <a:spLocks/>
              </p:cNvSpPr>
              <p:nvPr/>
            </p:nvSpPr>
            <p:spPr>
              <a:xfrm>
                <a:off x="554736" y="2307789"/>
                <a:ext cx="768096" cy="553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Plus Jakarta Sans" pitchFamily="2" charset="77"/>
                    <a:ea typeface="+mj-ea"/>
                    <a:cs typeface="Plus Jakarta Sans" pitchFamily="2" charset="77"/>
                  </a:defRPr>
                </a:lvl1pPr>
              </a:lstStyle>
              <a:p>
                <a:pPr algn="ctr"/>
                <a:r>
                  <a:rPr lang="en-US" dirty="0"/>
                  <a:t>2</a:t>
                </a:r>
              </a:p>
            </p:txBody>
          </p:sp>
        </p:grpSp>
        <p:sp>
          <p:nvSpPr>
            <p:cNvPr id="3" name="Content Placeholder 2">
              <a:extLst>
                <a:ext uri="{FF2B5EF4-FFF2-40B4-BE49-F238E27FC236}">
                  <a16:creationId xmlns:a16="http://schemas.microsoft.com/office/drawing/2014/main" id="{ECDAD419-7D01-DAA7-3E71-9A9335010710}"/>
                </a:ext>
              </a:extLst>
            </p:cNvPr>
            <p:cNvSpPr txBox="1">
              <a:spLocks/>
            </p:cNvSpPr>
            <p:nvPr/>
          </p:nvSpPr>
          <p:spPr>
            <a:xfrm>
              <a:off x="3544533" y="3201099"/>
              <a:ext cx="5747386" cy="1982742"/>
            </a:xfrm>
            <a:prstGeom prst="rect">
              <a:avLst/>
            </a:prstGeom>
          </p:spPr>
          <p:txBody>
            <a:bodyPr vert="horz" lIns="91440" tIns="45720" rIns="91440" bIns="45720" rtlCol="0" anchor="t">
              <a:noAutofit/>
            </a:bodyPr>
            <a:lstStyle>
              <a:lvl1pPr marL="228600" indent="-182880" algn="l" defTabSz="914400" rtl="0" eaLnBrk="1" latinLnBrk="0" hangingPunct="1">
                <a:lnSpc>
                  <a:spcPct val="110000"/>
                </a:lnSpc>
                <a:spcBef>
                  <a:spcPts val="1000"/>
                </a:spcBef>
                <a:spcAft>
                  <a:spcPts val="600"/>
                </a:spcAft>
                <a:buClr>
                  <a:schemeClr val="accent1"/>
                </a:buClr>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6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Plus Jakarta Sans"/>
                  <a:cs typeface="Plus Jakarta Sans"/>
                </a:rPr>
                <a:t>While students may qualify for direct admission to the colleges and universities that are a part of NC College Connect, students are encouraged to apply to any other North Carolina college or university they would like via </a:t>
              </a:r>
              <a:r>
                <a:rPr lang="en-US" sz="1400" dirty="0" err="1">
                  <a:latin typeface="Plus Jakarta Sans"/>
                  <a:cs typeface="Plus Jakarta Sans"/>
                </a:rPr>
                <a:t>CFNC.org</a:t>
              </a:r>
              <a:r>
                <a:rPr lang="en-US" sz="1400" dirty="0">
                  <a:latin typeface="Plus Jakarta Sans"/>
                  <a:cs typeface="Plus Jakarta Sans"/>
                </a:rPr>
                <a:t>, based on their priorities and interests. However, </a:t>
              </a:r>
              <a:r>
                <a:rPr lang="en-US" sz="1400" b="1" dirty="0">
                  <a:latin typeface="Plus Jakarta Sans"/>
                  <a:cs typeface="Plus Jakarta Sans"/>
                </a:rPr>
                <a:t>once students have submitted the form through NC College Connect, there is </a:t>
              </a:r>
              <a:r>
                <a:rPr lang="en-US" sz="1400" b="1" u="sng" dirty="0">
                  <a:latin typeface="Plus Jakarta Sans"/>
                  <a:cs typeface="Plus Jakarta Sans"/>
                </a:rPr>
                <a:t>no need to submit another application</a:t>
              </a:r>
              <a:r>
                <a:rPr lang="en-US" sz="1400" b="1" dirty="0">
                  <a:latin typeface="Plus Jakarta Sans"/>
                  <a:cs typeface="Plus Jakarta Sans"/>
                </a:rPr>
                <a:t> to apply to the same institutions through their traditional application process or other application platform.</a:t>
              </a:r>
              <a:endParaRPr lang="en-US" b="1" dirty="0"/>
            </a:p>
          </p:txBody>
        </p:sp>
      </p:grpSp>
      <p:grpSp>
        <p:nvGrpSpPr>
          <p:cNvPr id="4" name="Group 3">
            <a:extLst>
              <a:ext uri="{FF2B5EF4-FFF2-40B4-BE49-F238E27FC236}">
                <a16:creationId xmlns:a16="http://schemas.microsoft.com/office/drawing/2014/main" id="{553C0C8B-9CD7-B3DB-6023-37B66F1C322A}"/>
              </a:ext>
            </a:extLst>
          </p:cNvPr>
          <p:cNvGrpSpPr/>
          <p:nvPr/>
        </p:nvGrpSpPr>
        <p:grpSpPr>
          <a:xfrm>
            <a:off x="835653" y="1914846"/>
            <a:ext cx="5804633" cy="813517"/>
            <a:chOff x="835653" y="1914846"/>
            <a:chExt cx="5804633" cy="813517"/>
          </a:xfrm>
        </p:grpSpPr>
        <p:grpSp>
          <p:nvGrpSpPr>
            <p:cNvPr id="9" name="Group 8">
              <a:extLst>
                <a:ext uri="{FF2B5EF4-FFF2-40B4-BE49-F238E27FC236}">
                  <a16:creationId xmlns:a16="http://schemas.microsoft.com/office/drawing/2014/main" id="{E74B726F-7327-3D16-27EF-07AB73C7F232}"/>
                </a:ext>
              </a:extLst>
            </p:cNvPr>
            <p:cNvGrpSpPr/>
            <p:nvPr/>
          </p:nvGrpSpPr>
          <p:grpSpPr>
            <a:xfrm>
              <a:off x="835653" y="2033742"/>
              <a:ext cx="768096" cy="575723"/>
              <a:chOff x="554736" y="2285395"/>
              <a:chExt cx="768096" cy="575723"/>
            </a:xfrm>
          </p:grpSpPr>
          <p:sp>
            <p:nvSpPr>
              <p:cNvPr id="11" name="Oval 10">
                <a:extLst>
                  <a:ext uri="{FF2B5EF4-FFF2-40B4-BE49-F238E27FC236}">
                    <a16:creationId xmlns:a16="http://schemas.microsoft.com/office/drawing/2014/main" id="{208DCAD2-F84F-BE2B-533E-528D5641F766}"/>
                  </a:ext>
                </a:extLst>
              </p:cNvPr>
              <p:cNvSpPr/>
              <p:nvPr/>
            </p:nvSpPr>
            <p:spPr>
              <a:xfrm>
                <a:off x="648618" y="2285395"/>
                <a:ext cx="574619" cy="5746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ACB7540-A67B-53E7-4AFC-9DD74237C291}"/>
                  </a:ext>
                </a:extLst>
              </p:cNvPr>
              <p:cNvSpPr txBox="1">
                <a:spLocks/>
              </p:cNvSpPr>
              <p:nvPr/>
            </p:nvSpPr>
            <p:spPr>
              <a:xfrm>
                <a:off x="554736" y="2307789"/>
                <a:ext cx="768096" cy="553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Plus Jakarta Sans" pitchFamily="2" charset="77"/>
                    <a:ea typeface="+mj-ea"/>
                    <a:cs typeface="Plus Jakarta Sans" pitchFamily="2" charset="77"/>
                  </a:defRPr>
                </a:lvl1pPr>
              </a:lstStyle>
              <a:p>
                <a:pPr algn="ctr"/>
                <a:r>
                  <a:rPr lang="en-US"/>
                  <a:t>1</a:t>
                </a:r>
              </a:p>
            </p:txBody>
          </p:sp>
        </p:grpSp>
        <p:sp>
          <p:nvSpPr>
            <p:cNvPr id="15" name="Content Placeholder 2">
              <a:extLst>
                <a:ext uri="{FF2B5EF4-FFF2-40B4-BE49-F238E27FC236}">
                  <a16:creationId xmlns:a16="http://schemas.microsoft.com/office/drawing/2014/main" id="{173DA0C0-D61D-75F6-395B-7DDD8F627875}"/>
                </a:ext>
              </a:extLst>
            </p:cNvPr>
            <p:cNvSpPr txBox="1">
              <a:spLocks/>
            </p:cNvSpPr>
            <p:nvPr/>
          </p:nvSpPr>
          <p:spPr>
            <a:xfrm>
              <a:off x="1714600" y="1914846"/>
              <a:ext cx="4925686" cy="813517"/>
            </a:xfrm>
            <a:prstGeom prst="rect">
              <a:avLst/>
            </a:prstGeom>
          </p:spPr>
          <p:txBody>
            <a:bodyPr vert="horz" lIns="91440" tIns="45720" rIns="91440" bIns="45720" rtlCol="0" anchor="t">
              <a:noAutofit/>
            </a:bodyPr>
            <a:lstStyle>
              <a:lvl1pPr marL="228600" indent="-182880" algn="l" defTabSz="914400" rtl="0" eaLnBrk="1" latinLnBrk="0" hangingPunct="1">
                <a:lnSpc>
                  <a:spcPct val="110000"/>
                </a:lnSpc>
                <a:spcBef>
                  <a:spcPts val="1000"/>
                </a:spcBef>
                <a:spcAft>
                  <a:spcPts val="600"/>
                </a:spcAft>
                <a:buClr>
                  <a:schemeClr val="accent1"/>
                </a:buClr>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6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Plus Jakarta Sans"/>
                  <a:cs typeface="Plus Jakarta Sans"/>
                </a:rPr>
                <a:t>Remember — during College Application Week (Oct. 20–26, 2025) most application fees will be waived. Make sure students submit their applications this October!</a:t>
              </a:r>
              <a:endParaRPr lang="en-US" sz="1400" dirty="0"/>
            </a:p>
          </p:txBody>
        </p:sp>
      </p:grpSp>
    </p:spTree>
    <p:extLst>
      <p:ext uri="{BB962C8B-B14F-4D97-AF65-F5344CB8AC3E}">
        <p14:creationId xmlns:p14="http://schemas.microsoft.com/office/powerpoint/2010/main" val="3417637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4210-F0C2-8D3D-E7D1-D8F6D6472423}"/>
              </a:ext>
            </a:extLst>
          </p:cNvPr>
          <p:cNvSpPr>
            <a:spLocks noGrp="1"/>
          </p:cNvSpPr>
          <p:nvPr>
            <p:ph type="title"/>
          </p:nvPr>
        </p:nvSpPr>
        <p:spPr>
          <a:xfrm>
            <a:off x="5054501" y="697160"/>
            <a:ext cx="6657407" cy="553329"/>
          </a:xfrm>
        </p:spPr>
        <p:txBody>
          <a:bodyPr/>
          <a:lstStyle/>
          <a:p>
            <a:r>
              <a:rPr lang="en-US"/>
              <a:t>You Have Support</a:t>
            </a:r>
          </a:p>
        </p:txBody>
      </p:sp>
      <p:sp>
        <p:nvSpPr>
          <p:cNvPr id="3" name="Content Placeholder 2">
            <a:extLst>
              <a:ext uri="{FF2B5EF4-FFF2-40B4-BE49-F238E27FC236}">
                <a16:creationId xmlns:a16="http://schemas.microsoft.com/office/drawing/2014/main" id="{736A202F-0B78-E8DB-4D65-D9853D5DA1FB}"/>
              </a:ext>
            </a:extLst>
          </p:cNvPr>
          <p:cNvSpPr>
            <a:spLocks noGrp="1"/>
          </p:cNvSpPr>
          <p:nvPr>
            <p:ph idx="1"/>
          </p:nvPr>
        </p:nvSpPr>
        <p:spPr>
          <a:xfrm>
            <a:off x="5054501" y="1447800"/>
            <a:ext cx="6657407" cy="4956121"/>
          </a:xfrm>
        </p:spPr>
        <p:txBody>
          <a:bodyPr vert="horz" lIns="91440" tIns="45720" rIns="91440" bIns="45720" rtlCol="0" anchor="t">
            <a:noAutofit/>
          </a:bodyPr>
          <a:lstStyle/>
          <a:p>
            <a:pPr marL="45720" indent="0">
              <a:buNone/>
            </a:pPr>
            <a:r>
              <a:rPr lang="en-US" sz="1600">
                <a:latin typeface="Plus Jakarta Sans"/>
                <a:cs typeface="Plus Jakarta Sans"/>
              </a:rPr>
              <a:t>Education partners across the state are aware of the program details and are here to support you as you help students navigate their journey to college. </a:t>
            </a:r>
          </a:p>
          <a:p>
            <a:r>
              <a:rPr lang="en-US" sz="1600">
                <a:highlight>
                  <a:srgbClr val="FFFF00"/>
                </a:highlight>
                <a:latin typeface="Plus Jakarta Sans"/>
                <a:cs typeface="Plus Jakarta Sans"/>
              </a:rPr>
              <a:t>[Your Local CFNC Outreach Coordinator]</a:t>
            </a:r>
          </a:p>
          <a:p>
            <a:r>
              <a:rPr lang="en-US" sz="1600">
                <a:highlight>
                  <a:srgbClr val="FFFF00"/>
                </a:highlight>
                <a:latin typeface="Plus Jakarta Sans"/>
                <a:cs typeface="Plus Jakarta Sans"/>
              </a:rPr>
              <a:t>[Your District PIOs]</a:t>
            </a:r>
          </a:p>
          <a:p>
            <a:r>
              <a:rPr lang="en-US" sz="1600">
                <a:latin typeface="Plus Jakarta Sans"/>
                <a:cs typeface="Plus Jakarta Sans"/>
              </a:rPr>
              <a:t>For High School-related Questions: </a:t>
            </a:r>
            <a:r>
              <a:rPr lang="en-US" sz="1600" b="1">
                <a:latin typeface="Plus Jakarta Sans"/>
                <a:cs typeface="Plus Jakarta Sans"/>
                <a:hlinkClick r:id="rId2"/>
              </a:rPr>
              <a:t>NCCollegeConnect@dpi.nc.gov</a:t>
            </a:r>
            <a:r>
              <a:rPr lang="en-US" sz="1600" b="1">
                <a:latin typeface="Plus Jakarta Sans"/>
                <a:cs typeface="Plus Jakarta Sans"/>
              </a:rPr>
              <a:t> </a:t>
            </a:r>
          </a:p>
          <a:p>
            <a:r>
              <a:rPr lang="en-US" sz="1600">
                <a:latin typeface="Plus Jakarta Sans"/>
                <a:cs typeface="Plus Jakarta Sans"/>
              </a:rPr>
              <a:t>For UNC System Questions: </a:t>
            </a:r>
            <a:r>
              <a:rPr lang="en-US" sz="1600" b="1">
                <a:latin typeface="Plus Jakarta Sans"/>
                <a:cs typeface="Plus Jakarta Sans"/>
                <a:hlinkClick r:id="rId3"/>
              </a:rPr>
              <a:t>nccollegeconnect@northcarolina.edu</a:t>
            </a:r>
            <a:endParaRPr lang="en-US" sz="1600" b="1">
              <a:solidFill>
                <a:srgbClr val="333333"/>
              </a:solidFill>
              <a:latin typeface="Plus Jakarta Sans"/>
              <a:cs typeface="Plus Jakarta Sans"/>
            </a:endParaRPr>
          </a:p>
          <a:p>
            <a:r>
              <a:rPr lang="en-US" sz="1600" dirty="0">
                <a:solidFill>
                  <a:srgbClr val="333333"/>
                </a:solidFill>
                <a:latin typeface="Plus Jakarta Sans"/>
                <a:cs typeface="Plus Jakarta Sans"/>
              </a:rPr>
              <a:t>For North Carolina Independent Colleges &amp; Universities </a:t>
            </a:r>
            <a:r>
              <a:rPr lang="en-US" sz="1600">
                <a:solidFill>
                  <a:srgbClr val="333333"/>
                </a:solidFill>
                <a:latin typeface="Plus Jakarta Sans"/>
                <a:cs typeface="Plus Jakarta Sans"/>
              </a:rPr>
              <a:t>Questions: </a:t>
            </a:r>
            <a:r>
              <a:rPr lang="en-US" sz="1600" b="1" u="sng">
                <a:solidFill>
                  <a:srgbClr val="333333"/>
                </a:solidFill>
                <a:latin typeface="Plus Jakarta Sans"/>
                <a:cs typeface="Arial"/>
                <a:hlinkClick r:id="rId4"/>
              </a:rPr>
              <a:t>nccollegeconnect@ncicu.org</a:t>
            </a:r>
            <a:r>
              <a:rPr lang="en-US" sz="1600" b="1" dirty="0">
                <a:solidFill>
                  <a:srgbClr val="000000"/>
                </a:solidFill>
                <a:latin typeface="Plus Jakarta Sans"/>
                <a:cs typeface="Arial"/>
              </a:rPr>
              <a:t> </a:t>
            </a:r>
          </a:p>
          <a:p>
            <a:r>
              <a:rPr lang="en-US" sz="1600">
                <a:solidFill>
                  <a:srgbClr val="333333"/>
                </a:solidFill>
                <a:latin typeface="Plus Jakarta Sans"/>
                <a:cs typeface="Plus Jakarta Sans"/>
              </a:rPr>
              <a:t>For NCCCS Questions:</a:t>
            </a:r>
            <a:r>
              <a:rPr lang="en-US" sz="1600" b="1">
                <a:solidFill>
                  <a:srgbClr val="333333"/>
                </a:solidFill>
                <a:latin typeface="Plus Jakarta Sans"/>
                <a:cs typeface="Plus Jakarta Sans"/>
              </a:rPr>
              <a:t> </a:t>
            </a:r>
            <a:r>
              <a:rPr lang="en-US" sz="1600" b="1">
                <a:solidFill>
                  <a:srgbClr val="333333"/>
                </a:solidFill>
                <a:latin typeface="Plus Jakarta Sans"/>
                <a:cs typeface="Plus Jakarta Sans"/>
                <a:hlinkClick r:id="rId5"/>
              </a:rPr>
              <a:t>nccollegeconnect@nccommunitycolleges.edu</a:t>
            </a:r>
            <a:r>
              <a:rPr lang="en-US" sz="1600" b="1">
                <a:solidFill>
                  <a:srgbClr val="333333"/>
                </a:solidFill>
                <a:latin typeface="Plus Jakarta Sans"/>
                <a:cs typeface="Plus Jakarta Sans"/>
              </a:rPr>
              <a:t> </a:t>
            </a:r>
          </a:p>
          <a:p>
            <a:endParaRPr lang="en-US">
              <a:solidFill>
                <a:srgbClr val="333333"/>
              </a:solidFill>
              <a:latin typeface="Plus Jakarta Sans"/>
              <a:cs typeface="Plus Jakarta Sans"/>
            </a:endParaRPr>
          </a:p>
        </p:txBody>
      </p:sp>
      <p:sp>
        <p:nvSpPr>
          <p:cNvPr id="4" name="Picture Placeholder 12">
            <a:extLst>
              <a:ext uri="{FF2B5EF4-FFF2-40B4-BE49-F238E27FC236}">
                <a16:creationId xmlns:a16="http://schemas.microsoft.com/office/drawing/2014/main" id="{0E2E6214-8CC4-C887-33E0-126729BA480E}"/>
              </a:ext>
            </a:extLst>
          </p:cNvPr>
          <p:cNvSpPr txBox="1">
            <a:spLocks/>
          </p:cNvSpPr>
          <p:nvPr/>
        </p:nvSpPr>
        <p:spPr>
          <a:xfrm>
            <a:off x="456191" y="685800"/>
            <a:ext cx="4394669" cy="5715001"/>
          </a:xfrm>
          <a:prstGeom prst="roundRect">
            <a:avLst>
              <a:gd name="adj" fmla="val 4516"/>
            </a:avLst>
          </a:prstGeom>
          <a:solidFill>
            <a:schemeClr val="bg1">
              <a:lumMod val="95000"/>
            </a:schemeClr>
          </a:solidFill>
        </p:spPr>
        <p:txBody>
          <a:bodyPr vert="horz" lIns="91440" tIns="45720" rIns="91440" bIns="45720" rtlCol="0" anchor="ctr">
            <a:normAutofit/>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None/>
            </a:pPr>
            <a:endParaRPr lang="en-US">
              <a:solidFill>
                <a:schemeClr val="tx1">
                  <a:lumMod val="60000"/>
                  <a:lumOff val="40000"/>
                </a:schemeClr>
              </a:solidFill>
            </a:endParaRPr>
          </a:p>
        </p:txBody>
      </p:sp>
      <p:pic>
        <p:nvPicPr>
          <p:cNvPr id="8" name="Picture 7" descr="A black and blue logo&#10;&#10;Description automatically generated">
            <a:extLst>
              <a:ext uri="{FF2B5EF4-FFF2-40B4-BE49-F238E27FC236}">
                <a16:creationId xmlns:a16="http://schemas.microsoft.com/office/drawing/2014/main" id="{69733A06-CA2E-7B93-63D9-05C430F8E4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0805" y="3637162"/>
            <a:ext cx="1801950" cy="349705"/>
          </a:xfrm>
          <a:prstGeom prst="rect">
            <a:avLst/>
          </a:prstGeom>
        </p:spPr>
      </p:pic>
      <p:pic>
        <p:nvPicPr>
          <p:cNvPr id="9" name="Graphic 8">
            <a:extLst>
              <a:ext uri="{FF2B5EF4-FFF2-40B4-BE49-F238E27FC236}">
                <a16:creationId xmlns:a16="http://schemas.microsoft.com/office/drawing/2014/main" id="{F525BB17-4941-9C02-5EA7-F57C0C3B24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397" y="1148937"/>
            <a:ext cx="3602607" cy="338896"/>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FF918E5B-2D91-6135-C7EF-953C3072DA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74345" y="2639463"/>
            <a:ext cx="2514187" cy="754256"/>
          </a:xfrm>
          <a:prstGeom prst="rect">
            <a:avLst/>
          </a:prstGeom>
        </p:spPr>
      </p:pic>
      <p:pic>
        <p:nvPicPr>
          <p:cNvPr id="12" name="Picture 11" descr="See the source image">
            <a:extLst>
              <a:ext uri="{FF2B5EF4-FFF2-40B4-BE49-F238E27FC236}">
                <a16:creationId xmlns:a16="http://schemas.microsoft.com/office/drawing/2014/main" id="{B9AD9133-59D0-0939-1295-FB29838D53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2043" y="4226755"/>
            <a:ext cx="1727201" cy="1124858"/>
          </a:xfrm>
          <a:prstGeom prst="rect">
            <a:avLst/>
          </a:prstGeom>
        </p:spPr>
      </p:pic>
      <p:pic>
        <p:nvPicPr>
          <p:cNvPr id="15" name="Picture 14" descr="Blue letters on a black background&#10;&#10;AI-generated content may be incorrect.">
            <a:extLst>
              <a:ext uri="{FF2B5EF4-FFF2-40B4-BE49-F238E27FC236}">
                <a16:creationId xmlns:a16="http://schemas.microsoft.com/office/drawing/2014/main" id="{31321320-175D-43C4-184D-A050DFE9B99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90260" y="1780126"/>
            <a:ext cx="2131391" cy="650300"/>
          </a:xfrm>
          <a:prstGeom prst="rect">
            <a:avLst/>
          </a:prstGeom>
        </p:spPr>
      </p:pic>
      <p:pic>
        <p:nvPicPr>
          <p:cNvPr id="17" name="Picture 16" descr="A logo with text on it&#10;&#10;AI-generated content may be incorrect.">
            <a:extLst>
              <a:ext uri="{FF2B5EF4-FFF2-40B4-BE49-F238E27FC236}">
                <a16:creationId xmlns:a16="http://schemas.microsoft.com/office/drawing/2014/main" id="{E503C5BD-E27E-66ED-D7EA-BB5D856362D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900719" y="4393757"/>
            <a:ext cx="1801950" cy="667389"/>
          </a:xfrm>
          <a:prstGeom prst="rect">
            <a:avLst/>
          </a:prstGeom>
        </p:spPr>
      </p:pic>
      <p:pic>
        <p:nvPicPr>
          <p:cNvPr id="18" name="Picture 17" descr="A blue circle with a tower in it&#10;&#10;AI-generated content may be incorrect.">
            <a:extLst>
              <a:ext uri="{FF2B5EF4-FFF2-40B4-BE49-F238E27FC236}">
                <a16:creationId xmlns:a16="http://schemas.microsoft.com/office/drawing/2014/main" id="{912CB098-CE3E-8AC1-74E3-4136ABDE23C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208424" y="5396603"/>
            <a:ext cx="1251025" cy="625513"/>
          </a:xfrm>
          <a:prstGeom prst="rect">
            <a:avLst/>
          </a:prstGeom>
        </p:spPr>
      </p:pic>
      <p:pic>
        <p:nvPicPr>
          <p:cNvPr id="20" name="Picture 19" descr="Blue letters on a black background&#10;&#10;AI-generated content may be incorrect.">
            <a:extLst>
              <a:ext uri="{FF2B5EF4-FFF2-40B4-BE49-F238E27FC236}">
                <a16:creationId xmlns:a16="http://schemas.microsoft.com/office/drawing/2014/main" id="{AD37BD0C-B556-C970-D648-122423FE1CF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37979" y="5400340"/>
            <a:ext cx="2262740" cy="628539"/>
          </a:xfrm>
          <a:prstGeom prst="rect">
            <a:avLst/>
          </a:prstGeom>
        </p:spPr>
      </p:pic>
    </p:spTree>
    <p:extLst>
      <p:ext uri="{BB962C8B-B14F-4D97-AF65-F5344CB8AC3E}">
        <p14:creationId xmlns:p14="http://schemas.microsoft.com/office/powerpoint/2010/main" val="2780331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women posing for a picture&#10;&#10;Description automatically generated">
            <a:extLst>
              <a:ext uri="{FF2B5EF4-FFF2-40B4-BE49-F238E27FC236}">
                <a16:creationId xmlns:a16="http://schemas.microsoft.com/office/drawing/2014/main" id="{7DBF91A7-59B2-5BDB-EE89-E26B876254B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ounded Rectangle 9">
            <a:extLst>
              <a:ext uri="{FF2B5EF4-FFF2-40B4-BE49-F238E27FC236}">
                <a16:creationId xmlns:a16="http://schemas.microsoft.com/office/drawing/2014/main" id="{8881041C-A2EB-9253-D80B-1A0331C6D8CB}"/>
              </a:ext>
            </a:extLst>
          </p:cNvPr>
          <p:cNvSpPr/>
          <p:nvPr/>
        </p:nvSpPr>
        <p:spPr>
          <a:xfrm>
            <a:off x="228600" y="228600"/>
            <a:ext cx="11734800" cy="6400800"/>
          </a:xfrm>
          <a:prstGeom prst="roundRect">
            <a:avLst>
              <a:gd name="adj" fmla="val 5907"/>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632AAB-8C79-B4FC-96B4-13AF9E99A02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53097" y="0"/>
            <a:ext cx="7763214" cy="6858000"/>
          </a:xfrm>
          <a:prstGeom prst="rect">
            <a:avLst/>
          </a:prstGeom>
        </p:spPr>
      </p:pic>
      <p:sp>
        <p:nvSpPr>
          <p:cNvPr id="11" name="Title 5">
            <a:extLst>
              <a:ext uri="{FF2B5EF4-FFF2-40B4-BE49-F238E27FC236}">
                <a16:creationId xmlns:a16="http://schemas.microsoft.com/office/drawing/2014/main" id="{67130576-AC62-1A4E-CF91-6F817E98D756}"/>
              </a:ext>
            </a:extLst>
          </p:cNvPr>
          <p:cNvSpPr txBox="1">
            <a:spLocks/>
          </p:cNvSpPr>
          <p:nvPr/>
        </p:nvSpPr>
        <p:spPr>
          <a:xfrm>
            <a:off x="741680" y="662515"/>
            <a:ext cx="3583432"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Plus Jakarta Sans" pitchFamily="2" charset="77"/>
                <a:ea typeface="+mj-ea"/>
                <a:cs typeface="Plus Jakarta Sans" pitchFamily="2" charset="77"/>
              </a:defRPr>
            </a:lvl1pPr>
          </a:lstStyle>
          <a:p>
            <a:r>
              <a:rPr lang="en-US" sz="7200"/>
              <a:t>Learn</a:t>
            </a:r>
            <a:br>
              <a:rPr lang="en-US" sz="7200"/>
            </a:br>
            <a:r>
              <a:rPr lang="en-US" sz="7200"/>
              <a:t>More!</a:t>
            </a:r>
          </a:p>
        </p:txBody>
      </p:sp>
      <p:sp>
        <p:nvSpPr>
          <p:cNvPr id="12" name="Rectangle 11">
            <a:extLst>
              <a:ext uri="{FF2B5EF4-FFF2-40B4-BE49-F238E27FC236}">
                <a16:creationId xmlns:a16="http://schemas.microsoft.com/office/drawing/2014/main" id="{0170900A-9C0B-92DB-8CD8-835E61D1E133}"/>
              </a:ext>
            </a:extLst>
          </p:cNvPr>
          <p:cNvSpPr/>
          <p:nvPr/>
        </p:nvSpPr>
        <p:spPr>
          <a:xfrm>
            <a:off x="901700" y="3570142"/>
            <a:ext cx="2339848" cy="2339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0000"/>
                  <a:lumOff val="40000"/>
                </a:schemeClr>
              </a:solidFill>
            </a:endParaRPr>
          </a:p>
        </p:txBody>
      </p:sp>
      <p:pic>
        <p:nvPicPr>
          <p:cNvPr id="2" name="Picture 1">
            <a:extLst>
              <a:ext uri="{FF2B5EF4-FFF2-40B4-BE49-F238E27FC236}">
                <a16:creationId xmlns:a16="http://schemas.microsoft.com/office/drawing/2014/main" id="{062E970F-3124-0E8C-A33C-44AA89AC8868}"/>
              </a:ext>
            </a:extLst>
          </p:cNvPr>
          <p:cNvPicPr>
            <a:picLocks noChangeAspect="1"/>
          </p:cNvPicPr>
          <p:nvPr/>
        </p:nvPicPr>
        <p:blipFill>
          <a:blip r:embed="rId4"/>
          <a:stretch>
            <a:fillRect/>
          </a:stretch>
        </p:blipFill>
        <p:spPr>
          <a:xfrm>
            <a:off x="1015218" y="3683660"/>
            <a:ext cx="2112811" cy="2112811"/>
          </a:xfrm>
          <a:prstGeom prst="rect">
            <a:avLst/>
          </a:prstGeom>
        </p:spPr>
      </p:pic>
    </p:spTree>
    <p:extLst>
      <p:ext uri="{BB962C8B-B14F-4D97-AF65-F5344CB8AC3E}">
        <p14:creationId xmlns:p14="http://schemas.microsoft.com/office/powerpoint/2010/main" val="1648098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1532B-E25D-870F-8CB6-63BEFB17EA2D}"/>
              </a:ext>
            </a:extLst>
          </p:cNvPr>
          <p:cNvSpPr>
            <a:spLocks noGrp="1"/>
          </p:cNvSpPr>
          <p:nvPr>
            <p:ph type="title"/>
          </p:nvPr>
        </p:nvSpPr>
        <p:spPr>
          <a:xfrm>
            <a:off x="457199" y="685800"/>
            <a:ext cx="6152029" cy="1313236"/>
          </a:xfrm>
        </p:spPr>
        <p:txBody>
          <a:bodyPr anchor="t">
            <a:noAutofit/>
          </a:bodyPr>
          <a:lstStyle/>
          <a:p>
            <a:r>
              <a:rPr lang="en-US" sz="4000" dirty="0">
                <a:solidFill>
                  <a:schemeClr val="accent1"/>
                </a:solidFill>
                <a:latin typeface="Plus Jakarta Sans"/>
                <a:cs typeface="Plus Jakarta Sans"/>
              </a:rPr>
              <a:t>What is </a:t>
            </a:r>
            <a:br>
              <a:rPr lang="en-US" sz="4000" dirty="0">
                <a:solidFill>
                  <a:schemeClr val="accent1"/>
                </a:solidFill>
                <a:latin typeface="Plus Jakarta Sans"/>
                <a:cs typeface="Plus Jakarta Sans"/>
              </a:rPr>
            </a:br>
            <a:r>
              <a:rPr lang="en-US" sz="4000" dirty="0">
                <a:latin typeface="Plus Jakarta Sans"/>
                <a:cs typeface="Plus Jakarta Sans"/>
              </a:rPr>
              <a:t>NC College Connect?</a:t>
            </a:r>
          </a:p>
        </p:txBody>
      </p:sp>
      <p:sp>
        <p:nvSpPr>
          <p:cNvPr id="3" name="Content Placeholder 2">
            <a:extLst>
              <a:ext uri="{FF2B5EF4-FFF2-40B4-BE49-F238E27FC236}">
                <a16:creationId xmlns:a16="http://schemas.microsoft.com/office/drawing/2014/main" id="{61EB1265-6D3B-E97C-7BDB-5699FFFFA1CF}"/>
              </a:ext>
            </a:extLst>
          </p:cNvPr>
          <p:cNvSpPr>
            <a:spLocks noGrp="1"/>
          </p:cNvSpPr>
          <p:nvPr>
            <p:ph idx="1"/>
          </p:nvPr>
        </p:nvSpPr>
        <p:spPr>
          <a:xfrm>
            <a:off x="457200" y="2412450"/>
            <a:ext cx="5923429" cy="3833709"/>
          </a:xfrm>
        </p:spPr>
        <p:txBody>
          <a:bodyPr anchor="t"/>
          <a:lstStyle/>
          <a:p>
            <a:pPr marL="45720" indent="0">
              <a:buNone/>
            </a:pPr>
            <a:r>
              <a:rPr lang="en-US" sz="2200" dirty="0">
                <a:solidFill>
                  <a:srgbClr val="333333"/>
                </a:solidFill>
                <a:latin typeface="Plus Jakarta Sans"/>
                <a:cs typeface="Plus Jakarta Sans"/>
              </a:rPr>
              <a:t>NC College Connect is a program created with the goal of increasing access to higher education by matching North Carolina public high school seniors with select UNC System universities, North Carolina Independent Colleges and Universities, and their local North Carolina community college </a:t>
            </a:r>
            <a:r>
              <a:rPr lang="en-US" sz="2200" dirty="0">
                <a:solidFill>
                  <a:schemeClr val="accent1"/>
                </a:solidFill>
                <a:latin typeface="Plus Jakarta Sans"/>
                <a:cs typeface="Plus Jakarta Sans"/>
              </a:rPr>
              <a:t>where they already meet admissions requirements. </a:t>
            </a:r>
            <a:endParaRPr lang="en-US" sz="1100" dirty="0">
              <a:solidFill>
                <a:srgbClr val="333333"/>
              </a:solidFill>
              <a:latin typeface="Aptos"/>
              <a:cs typeface="Plus Jakarta Sans"/>
            </a:endParaRPr>
          </a:p>
        </p:txBody>
      </p:sp>
      <p:sp>
        <p:nvSpPr>
          <p:cNvPr id="5" name="Round Same Side Corner Rectangle 4">
            <a:extLst>
              <a:ext uri="{FF2B5EF4-FFF2-40B4-BE49-F238E27FC236}">
                <a16:creationId xmlns:a16="http://schemas.microsoft.com/office/drawing/2014/main" id="{DBD1668A-B1CB-B476-7850-6E8BDD95D55C}"/>
              </a:ext>
            </a:extLst>
          </p:cNvPr>
          <p:cNvSpPr/>
          <p:nvPr/>
        </p:nvSpPr>
        <p:spPr>
          <a:xfrm>
            <a:off x="6851275" y="685800"/>
            <a:ext cx="4883525" cy="6172200"/>
          </a:xfrm>
          <a:prstGeom prst="round2SameRect">
            <a:avLst>
              <a:gd name="adj1" fmla="val 6754"/>
              <a:gd name="adj2" fmla="val 0"/>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021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D584F-3AF3-4159-D238-C753A6F13ADD}"/>
            </a:ext>
          </a:extLst>
        </p:cNvPr>
        <p:cNvGrpSpPr/>
        <p:nvPr/>
      </p:nvGrpSpPr>
      <p:grpSpPr>
        <a:xfrm>
          <a:off x="0" y="0"/>
          <a:ext cx="0" cy="0"/>
          <a:chOff x="0" y="0"/>
          <a:chExt cx="0" cy="0"/>
        </a:xfrm>
      </p:grpSpPr>
      <p:sp>
        <p:nvSpPr>
          <p:cNvPr id="18" name="Round Same Side Corner Rectangle 5">
            <a:extLst>
              <a:ext uri="{FF2B5EF4-FFF2-40B4-BE49-F238E27FC236}">
                <a16:creationId xmlns:a16="http://schemas.microsoft.com/office/drawing/2014/main" id="{ED9A206E-4D3E-48DD-822E-5EBD7BD7DEB3}"/>
              </a:ext>
            </a:extLst>
          </p:cNvPr>
          <p:cNvSpPr/>
          <p:nvPr/>
        </p:nvSpPr>
        <p:spPr>
          <a:xfrm>
            <a:off x="9749115" y="1447800"/>
            <a:ext cx="2204389" cy="4953000"/>
          </a:xfrm>
          <a:prstGeom prst="roundRect">
            <a:avLst>
              <a:gd name="adj" fmla="val 1422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5">
            <a:extLst>
              <a:ext uri="{FF2B5EF4-FFF2-40B4-BE49-F238E27FC236}">
                <a16:creationId xmlns:a16="http://schemas.microsoft.com/office/drawing/2014/main" id="{33569A1D-4AD1-7ED1-FA7D-171220967A03}"/>
              </a:ext>
            </a:extLst>
          </p:cNvPr>
          <p:cNvSpPr/>
          <p:nvPr/>
        </p:nvSpPr>
        <p:spPr>
          <a:xfrm>
            <a:off x="3297722" y="1447800"/>
            <a:ext cx="6337093" cy="4953000"/>
          </a:xfrm>
          <a:prstGeom prst="roundRect">
            <a:avLst>
              <a:gd name="adj" fmla="val 54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 name="Rounded Rectangle 5">
            <a:extLst>
              <a:ext uri="{FF2B5EF4-FFF2-40B4-BE49-F238E27FC236}">
                <a16:creationId xmlns:a16="http://schemas.microsoft.com/office/drawing/2014/main" id="{EDA06A90-7669-602D-46B6-F9F408B825C4}"/>
              </a:ext>
            </a:extLst>
          </p:cNvPr>
          <p:cNvSpPr/>
          <p:nvPr/>
        </p:nvSpPr>
        <p:spPr>
          <a:xfrm>
            <a:off x="233158" y="1447800"/>
            <a:ext cx="2929738" cy="4953000"/>
          </a:xfrm>
          <a:prstGeom prst="roundRect">
            <a:avLst>
              <a:gd name="adj" fmla="val 817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6206C3-C448-6723-2E0A-7EA83F563660}"/>
              </a:ext>
            </a:extLst>
          </p:cNvPr>
          <p:cNvSpPr txBox="1"/>
          <p:nvPr/>
        </p:nvSpPr>
        <p:spPr>
          <a:xfrm>
            <a:off x="242044" y="2174574"/>
            <a:ext cx="2918840" cy="3913892"/>
          </a:xfrm>
          <a:prstGeom prst="rect">
            <a:avLst/>
          </a:prstGeom>
          <a:noFill/>
        </p:spPr>
        <p:txBody>
          <a:bodyPr rot="0" spcFirstLastPara="0" vertOverflow="overflow" horzOverflow="overflow" vert="horz" wrap="square" lIns="182880" tIns="45720" rIns="182880" bIns="45720" numCol="1" spcCol="0" rtlCol="0" fromWordArt="0" anchor="t" anchorCtr="0" forceAA="0" compatLnSpc="1">
            <a:prstTxWarp prst="textNoShape">
              <a:avLst/>
            </a:prstTxWarp>
            <a:spAutoFit/>
          </a:bodyPr>
          <a:lstStyle/>
          <a:p>
            <a:pPr marL="228600" indent="-137160">
              <a:spcAft>
                <a:spcPts val="1000"/>
              </a:spcAft>
              <a:buFont typeface="Arial"/>
              <a:buChar char="•"/>
            </a:pPr>
            <a:r>
              <a:rPr lang="en-US" sz="1100" dirty="0">
                <a:latin typeface="Plus Jakarta Sans"/>
                <a:cs typeface="Plus Jakarta Sans"/>
              </a:rPr>
              <a:t>Appalachian State University</a:t>
            </a:r>
          </a:p>
          <a:p>
            <a:pPr marL="228600" indent="-137160">
              <a:spcAft>
                <a:spcPts val="1000"/>
              </a:spcAft>
              <a:buFont typeface="Arial"/>
              <a:buChar char="•"/>
            </a:pPr>
            <a:r>
              <a:rPr lang="en-US" sz="1100" dirty="0">
                <a:latin typeface="Plus Jakarta Sans"/>
                <a:cs typeface="Plus Jakarta Sans"/>
              </a:rPr>
              <a:t>East Carolina University</a:t>
            </a:r>
          </a:p>
          <a:p>
            <a:pPr marL="228600" indent="-137160">
              <a:spcAft>
                <a:spcPts val="1000"/>
              </a:spcAft>
              <a:buFont typeface="Arial"/>
              <a:buChar char="•"/>
            </a:pPr>
            <a:r>
              <a:rPr lang="en-US" sz="1100" dirty="0">
                <a:latin typeface="Plus Jakarta Sans"/>
                <a:cs typeface="Plus Jakarta Sans"/>
              </a:rPr>
              <a:t>Elizabeth City State University </a:t>
            </a:r>
          </a:p>
          <a:p>
            <a:pPr marL="228600" indent="-137160">
              <a:spcAft>
                <a:spcPts val="1000"/>
              </a:spcAft>
              <a:buFont typeface="Arial"/>
              <a:buChar char="•"/>
            </a:pPr>
            <a:r>
              <a:rPr lang="en-US" sz="1100" dirty="0">
                <a:latin typeface="Plus Jakarta Sans"/>
                <a:cs typeface="Plus Jakarta Sans"/>
              </a:rPr>
              <a:t>Fayetteville State University</a:t>
            </a:r>
          </a:p>
          <a:p>
            <a:pPr marL="228600" indent="-137160">
              <a:spcAft>
                <a:spcPts val="1000"/>
              </a:spcAft>
              <a:buFont typeface="Arial"/>
              <a:buChar char="•"/>
            </a:pPr>
            <a:r>
              <a:rPr lang="en-US" sz="1100" dirty="0">
                <a:latin typeface="Plus Jakarta Sans"/>
                <a:cs typeface="Plus Jakarta Sans"/>
              </a:rPr>
              <a:t>North Carolina Central University </a:t>
            </a:r>
          </a:p>
          <a:p>
            <a:pPr marL="228600" indent="-137160">
              <a:spcAft>
                <a:spcPts val="1000"/>
              </a:spcAft>
              <a:buFont typeface="Arial"/>
              <a:buChar char="•"/>
            </a:pPr>
            <a:r>
              <a:rPr lang="en-US" sz="1100" dirty="0">
                <a:latin typeface="Plus Jakarta Sans"/>
                <a:cs typeface="Plus Jakarta Sans"/>
              </a:rPr>
              <a:t>University of North Carolina Asheville</a:t>
            </a:r>
          </a:p>
          <a:p>
            <a:pPr marL="228600" indent="-137160">
              <a:spcAft>
                <a:spcPts val="1000"/>
              </a:spcAft>
              <a:buFont typeface="Arial"/>
              <a:buChar char="•"/>
            </a:pPr>
            <a:r>
              <a:rPr lang="en-US" sz="1100" dirty="0">
                <a:latin typeface="Plus Jakarta Sans"/>
                <a:cs typeface="Plus Jakarta Sans"/>
              </a:rPr>
              <a:t>University of North Carolina at Charlotte</a:t>
            </a:r>
          </a:p>
          <a:p>
            <a:pPr marL="228600" indent="-137160">
              <a:spcAft>
                <a:spcPts val="1000"/>
              </a:spcAft>
              <a:buFont typeface="Arial"/>
              <a:buChar char="•"/>
            </a:pPr>
            <a:r>
              <a:rPr lang="en-US" sz="1100" dirty="0">
                <a:latin typeface="Plus Jakarta Sans"/>
                <a:cs typeface="Plus Jakarta Sans"/>
              </a:rPr>
              <a:t>University of North Carolina at Greensboro </a:t>
            </a:r>
          </a:p>
          <a:p>
            <a:pPr marL="228600" indent="-137160">
              <a:spcAft>
                <a:spcPts val="1000"/>
              </a:spcAft>
              <a:buFont typeface="Arial"/>
              <a:buChar char="•"/>
            </a:pPr>
            <a:r>
              <a:rPr lang="en-US" sz="1100" dirty="0">
                <a:latin typeface="Plus Jakarta Sans"/>
                <a:cs typeface="Plus Jakarta Sans"/>
              </a:rPr>
              <a:t>University of North Carolina at Pembroke</a:t>
            </a:r>
          </a:p>
          <a:p>
            <a:pPr marL="228600" indent="-137160">
              <a:spcAft>
                <a:spcPts val="1000"/>
              </a:spcAft>
              <a:buFont typeface="Arial"/>
              <a:buChar char="•"/>
            </a:pPr>
            <a:r>
              <a:rPr lang="en-US" sz="1100" dirty="0">
                <a:latin typeface="Plus Jakarta Sans"/>
                <a:cs typeface="Plus Jakarta Sans"/>
              </a:rPr>
              <a:t>Western Carolina University </a:t>
            </a:r>
          </a:p>
          <a:p>
            <a:pPr marL="228600" indent="-137160">
              <a:spcAft>
                <a:spcPts val="1000"/>
              </a:spcAft>
              <a:buFont typeface="Arial"/>
              <a:buChar char="•"/>
            </a:pPr>
            <a:r>
              <a:rPr lang="en-US" sz="1100" dirty="0">
                <a:latin typeface="Plus Jakarta Sans"/>
                <a:cs typeface="Plus Jakarta Sans"/>
              </a:rPr>
              <a:t>Winston-Salem State University</a:t>
            </a:r>
          </a:p>
        </p:txBody>
      </p:sp>
      <p:sp>
        <p:nvSpPr>
          <p:cNvPr id="13" name="Title 12">
            <a:extLst>
              <a:ext uri="{FF2B5EF4-FFF2-40B4-BE49-F238E27FC236}">
                <a16:creationId xmlns:a16="http://schemas.microsoft.com/office/drawing/2014/main" id="{E3B7A850-3D52-DA84-9A07-50D3E3366CF7}"/>
              </a:ext>
            </a:extLst>
          </p:cNvPr>
          <p:cNvSpPr>
            <a:spLocks noGrp="1"/>
          </p:cNvSpPr>
          <p:nvPr>
            <p:ph type="title"/>
          </p:nvPr>
        </p:nvSpPr>
        <p:spPr>
          <a:xfrm>
            <a:off x="457199" y="698445"/>
            <a:ext cx="11277601" cy="553329"/>
          </a:xfrm>
        </p:spPr>
        <p:txBody>
          <a:bodyPr anchor="t"/>
          <a:lstStyle/>
          <a:p>
            <a:r>
              <a:rPr lang="en-US" dirty="0">
                <a:latin typeface="Plus Jakarta Sans"/>
                <a:cs typeface="Plus Jakarta Sans"/>
              </a:rPr>
              <a:t>Participating Institutions Providing Direct Admission:</a:t>
            </a:r>
            <a:endParaRPr lang="en-US" dirty="0"/>
          </a:p>
        </p:txBody>
      </p:sp>
      <p:sp>
        <p:nvSpPr>
          <p:cNvPr id="2" name="TextBox 1">
            <a:extLst>
              <a:ext uri="{FF2B5EF4-FFF2-40B4-BE49-F238E27FC236}">
                <a16:creationId xmlns:a16="http://schemas.microsoft.com/office/drawing/2014/main" id="{5286CB28-9E1D-0DC6-0D96-02E308ED9443}"/>
              </a:ext>
            </a:extLst>
          </p:cNvPr>
          <p:cNvSpPr txBox="1"/>
          <p:nvPr/>
        </p:nvSpPr>
        <p:spPr>
          <a:xfrm>
            <a:off x="3386414" y="1717374"/>
            <a:ext cx="4715435" cy="323165"/>
          </a:xfrm>
          <a:prstGeom prst="rect">
            <a:avLst/>
          </a:prstGeom>
          <a:noFill/>
        </p:spPr>
        <p:txBody>
          <a:bodyPr rot="0" spcFirstLastPara="0" vertOverflow="overflow" horzOverflow="overflow" vert="horz" wrap="square" lIns="182880" tIns="45720" rIns="182880" bIns="45720" numCol="1" spcCol="0" rtlCol="0" fromWordArt="0" anchor="t" anchorCtr="0" forceAA="0" compatLnSpc="1">
            <a:prstTxWarp prst="textNoShape">
              <a:avLst/>
            </a:prstTxWarp>
            <a:spAutoFit/>
          </a:bodyPr>
          <a:lstStyle/>
          <a:p>
            <a:pPr>
              <a:spcBef>
                <a:spcPts val="1000"/>
              </a:spcBef>
              <a:spcAft>
                <a:spcPts val="1000"/>
              </a:spcAft>
            </a:pPr>
            <a:r>
              <a:rPr lang="en-US" sz="1500" b="1" dirty="0">
                <a:latin typeface="Plus Jakarta Sans"/>
                <a:cs typeface="Plus Jakarta Sans"/>
              </a:rPr>
              <a:t>NC Independent Colleges and Universities</a:t>
            </a:r>
            <a:endParaRPr lang="en-US" sz="1500" dirty="0">
              <a:cs typeface="Arial" panose="020B0604020202020204"/>
            </a:endParaRPr>
          </a:p>
        </p:txBody>
      </p:sp>
      <p:sp>
        <p:nvSpPr>
          <p:cNvPr id="3" name="TextBox 2">
            <a:extLst>
              <a:ext uri="{FF2B5EF4-FFF2-40B4-BE49-F238E27FC236}">
                <a16:creationId xmlns:a16="http://schemas.microsoft.com/office/drawing/2014/main" id="{04563CD9-17C5-8435-F8C7-7CBCFCB97779}"/>
              </a:ext>
            </a:extLst>
          </p:cNvPr>
          <p:cNvSpPr txBox="1"/>
          <p:nvPr/>
        </p:nvSpPr>
        <p:spPr>
          <a:xfrm>
            <a:off x="3305732" y="2174574"/>
            <a:ext cx="6315636" cy="3931920"/>
          </a:xfrm>
          <a:prstGeom prst="rect">
            <a:avLst/>
          </a:prstGeom>
          <a:noFill/>
        </p:spPr>
        <p:txBody>
          <a:bodyPr rot="0" spcFirstLastPara="0" vertOverflow="overflow" horzOverflow="overflow" vert="horz" wrap="square" lIns="182880" tIns="45720" rIns="182880" bIns="45720" numCol="3" spcCol="91440" rtlCol="0" fromWordArt="0" anchor="t" anchorCtr="0" forceAA="0" compatLnSpc="1">
            <a:prstTxWarp prst="textNoShape">
              <a:avLst/>
            </a:prstTxWarp>
            <a:spAutoFit/>
          </a:bodyPr>
          <a:lstStyle/>
          <a:p>
            <a:pPr marL="228600" indent="-137160">
              <a:spcAft>
                <a:spcPts val="1000"/>
              </a:spcAft>
              <a:buFont typeface="Arial"/>
              <a:buChar char="•"/>
            </a:pPr>
            <a:r>
              <a:rPr lang="en-US" sz="1100" dirty="0">
                <a:latin typeface="Plus Jakarta Sans"/>
                <a:cs typeface="Plus Jakarta Sans"/>
              </a:rPr>
              <a:t>Barton College</a:t>
            </a:r>
          </a:p>
          <a:p>
            <a:pPr marL="228600" indent="-137160">
              <a:spcAft>
                <a:spcPts val="1000"/>
              </a:spcAft>
              <a:buFont typeface="Arial"/>
              <a:buChar char="•"/>
            </a:pPr>
            <a:r>
              <a:rPr lang="en-US" sz="1100" dirty="0">
                <a:latin typeface="Plus Jakarta Sans"/>
                <a:cs typeface="Plus Jakarta Sans"/>
              </a:rPr>
              <a:t>Belmont Abbey College*</a:t>
            </a:r>
          </a:p>
          <a:p>
            <a:pPr marL="228600" indent="-137160">
              <a:spcAft>
                <a:spcPts val="1000"/>
              </a:spcAft>
              <a:buFont typeface="Arial"/>
              <a:buChar char="•"/>
            </a:pPr>
            <a:r>
              <a:rPr lang="en-US" sz="1100" dirty="0">
                <a:latin typeface="Plus Jakarta Sans"/>
                <a:cs typeface="Plus Jakarta Sans"/>
              </a:rPr>
              <a:t>Bennett College*</a:t>
            </a:r>
          </a:p>
          <a:p>
            <a:pPr marL="228600" indent="-137160">
              <a:spcAft>
                <a:spcPts val="1000"/>
              </a:spcAft>
              <a:buFont typeface="Arial"/>
              <a:buChar char="•"/>
            </a:pPr>
            <a:r>
              <a:rPr lang="en-US" sz="1100" dirty="0">
                <a:latin typeface="Plus Jakarta Sans"/>
                <a:cs typeface="Plus Jakarta Sans"/>
              </a:rPr>
              <a:t>Brevard College</a:t>
            </a:r>
          </a:p>
          <a:p>
            <a:pPr marL="228600" indent="-137160">
              <a:spcAft>
                <a:spcPts val="1000"/>
              </a:spcAft>
              <a:buFont typeface="Arial"/>
              <a:buChar char="•"/>
            </a:pPr>
            <a:r>
              <a:rPr lang="en-US" sz="1100" dirty="0">
                <a:latin typeface="Plus Jakarta Sans"/>
                <a:cs typeface="Plus Jakarta Sans"/>
              </a:rPr>
              <a:t>Campbell University</a:t>
            </a:r>
          </a:p>
          <a:p>
            <a:pPr marL="228600" indent="-137160">
              <a:spcAft>
                <a:spcPts val="1000"/>
              </a:spcAft>
              <a:buFont typeface="Arial"/>
              <a:buChar char="•"/>
            </a:pPr>
            <a:r>
              <a:rPr lang="en-US" sz="1100" dirty="0">
                <a:latin typeface="Plus Jakarta Sans"/>
                <a:cs typeface="Plus Jakarta Sans"/>
              </a:rPr>
              <a:t>Catawba College</a:t>
            </a:r>
          </a:p>
          <a:p>
            <a:pPr marL="228600" indent="-137160">
              <a:spcAft>
                <a:spcPts val="1000"/>
              </a:spcAft>
              <a:buFont typeface="Arial"/>
              <a:buChar char="•"/>
            </a:pPr>
            <a:r>
              <a:rPr lang="en-US" sz="1100" dirty="0">
                <a:latin typeface="Plus Jakarta Sans"/>
                <a:cs typeface="Plus Jakarta Sans"/>
              </a:rPr>
              <a:t>Chowan University</a:t>
            </a:r>
          </a:p>
          <a:p>
            <a:pPr marL="228600" indent="-137160">
              <a:spcAft>
                <a:spcPts val="1000"/>
              </a:spcAft>
              <a:buFont typeface="Arial"/>
              <a:buChar char="•"/>
            </a:pPr>
            <a:r>
              <a:rPr lang="en-US" sz="1100" dirty="0">
                <a:latin typeface="Plus Jakarta Sans"/>
                <a:cs typeface="Plus Jakarta Sans"/>
              </a:rPr>
              <a:t>Gardner–Webb University*</a:t>
            </a:r>
          </a:p>
          <a:p>
            <a:pPr marL="228600" indent="-137160">
              <a:spcAft>
                <a:spcPts val="1000"/>
              </a:spcAft>
              <a:buFont typeface="Arial"/>
              <a:buChar char="•"/>
            </a:pPr>
            <a:r>
              <a:rPr lang="en-US" sz="1100" dirty="0">
                <a:latin typeface="Plus Jakarta Sans"/>
                <a:cs typeface="Plus Jakarta Sans"/>
              </a:rPr>
              <a:t>Greensboro College</a:t>
            </a:r>
          </a:p>
          <a:p>
            <a:pPr marL="228600" indent="-137160">
              <a:spcAft>
                <a:spcPts val="1000"/>
              </a:spcAft>
              <a:buFont typeface="Arial"/>
              <a:buChar char="•"/>
            </a:pPr>
            <a:r>
              <a:rPr lang="en-US" sz="1100" dirty="0">
                <a:latin typeface="Plus Jakarta Sans"/>
                <a:cs typeface="Plus Jakarta Sans"/>
              </a:rPr>
              <a:t>Guilford College*</a:t>
            </a:r>
          </a:p>
          <a:p>
            <a:pPr marL="228600" indent="-137160">
              <a:spcAft>
                <a:spcPts val="1000"/>
              </a:spcAft>
              <a:buFont typeface="Arial"/>
              <a:buChar char="•"/>
            </a:pPr>
            <a:r>
              <a:rPr lang="en-US" sz="1100" dirty="0">
                <a:latin typeface="Plus Jakarta Sans"/>
                <a:cs typeface="Plus Jakarta Sans"/>
              </a:rPr>
              <a:t>Johnson C. Smith University*</a:t>
            </a:r>
          </a:p>
          <a:p>
            <a:pPr marL="228600" indent="-137160">
              <a:spcAft>
                <a:spcPts val="1000"/>
              </a:spcAft>
              <a:buFont typeface="Arial"/>
              <a:buChar char="•"/>
            </a:pPr>
            <a:r>
              <a:rPr lang="en-US" sz="1100" dirty="0">
                <a:latin typeface="Plus Jakarta Sans"/>
                <a:cs typeface="Plus Jakarta Sans"/>
              </a:rPr>
              <a:t>Lees-McRae College</a:t>
            </a:r>
          </a:p>
          <a:p>
            <a:pPr marL="228600" indent="-137160">
              <a:spcAft>
                <a:spcPts val="1000"/>
              </a:spcAft>
              <a:buFont typeface="Arial"/>
              <a:buChar char="•"/>
            </a:pPr>
            <a:r>
              <a:rPr lang="en-US" sz="1100" dirty="0">
                <a:latin typeface="Plus Jakarta Sans"/>
                <a:cs typeface="Plus Jakarta Sans"/>
              </a:rPr>
              <a:t>Lenoir– Rhyne University</a:t>
            </a:r>
          </a:p>
          <a:p>
            <a:pPr marL="228600" indent="-137160">
              <a:spcAft>
                <a:spcPts val="1000"/>
              </a:spcAft>
              <a:buFont typeface="Arial"/>
              <a:buChar char="•"/>
            </a:pPr>
            <a:r>
              <a:rPr lang="en-US" sz="1100" dirty="0">
                <a:latin typeface="Plus Jakarta Sans"/>
                <a:cs typeface="Plus Jakarta Sans"/>
              </a:rPr>
              <a:t>Livingstone College</a:t>
            </a:r>
          </a:p>
          <a:p>
            <a:pPr marL="228600" indent="-137160">
              <a:spcAft>
                <a:spcPts val="1000"/>
              </a:spcAft>
              <a:buFont typeface="Arial"/>
              <a:buChar char="•"/>
            </a:pPr>
            <a:r>
              <a:rPr lang="en-US" sz="1100" dirty="0">
                <a:latin typeface="Plus Jakarta Sans"/>
                <a:cs typeface="Plus Jakarta Sans"/>
              </a:rPr>
              <a:t>Louisburg College</a:t>
            </a:r>
          </a:p>
          <a:p>
            <a:pPr marL="228600" indent="-137160">
              <a:spcAft>
                <a:spcPts val="1000"/>
              </a:spcAft>
              <a:buFont typeface="Arial"/>
              <a:buChar char="•"/>
            </a:pPr>
            <a:r>
              <a:rPr lang="en-US" sz="1100" dirty="0">
                <a:latin typeface="Plus Jakarta Sans"/>
                <a:cs typeface="Plus Jakarta Sans"/>
              </a:rPr>
              <a:t>Mars Hill University*</a:t>
            </a:r>
          </a:p>
          <a:p>
            <a:pPr marL="228600" indent="-137160">
              <a:spcAft>
                <a:spcPts val="1000"/>
              </a:spcAft>
              <a:buFont typeface="Arial"/>
              <a:buChar char="•"/>
            </a:pPr>
            <a:r>
              <a:rPr lang="en-US" sz="1100" dirty="0">
                <a:latin typeface="Plus Jakarta Sans"/>
                <a:cs typeface="Plus Jakarta Sans"/>
              </a:rPr>
              <a:t>Meredith College*</a:t>
            </a:r>
          </a:p>
          <a:p>
            <a:pPr marL="228600" indent="-137160">
              <a:spcAft>
                <a:spcPts val="1000"/>
              </a:spcAft>
              <a:buFont typeface="Arial"/>
              <a:buChar char="•"/>
            </a:pPr>
            <a:r>
              <a:rPr lang="en-US" sz="1100" dirty="0">
                <a:latin typeface="Plus Jakarta Sans"/>
                <a:cs typeface="Plus Jakarta Sans"/>
              </a:rPr>
              <a:t>Methodist University</a:t>
            </a:r>
          </a:p>
          <a:p>
            <a:pPr marL="228600" indent="-137160">
              <a:spcAft>
                <a:spcPts val="1000"/>
              </a:spcAft>
              <a:buFont typeface="Arial"/>
              <a:buChar char="•"/>
            </a:pPr>
            <a:r>
              <a:rPr lang="en-US" sz="1100" dirty="0">
                <a:latin typeface="Plus Jakarta Sans"/>
                <a:cs typeface="Plus Jakarta Sans"/>
              </a:rPr>
              <a:t>Mid-Atlantic Christian University </a:t>
            </a:r>
          </a:p>
          <a:p>
            <a:pPr marL="228600" indent="-137160">
              <a:spcAft>
                <a:spcPts val="1000"/>
              </a:spcAft>
              <a:buFont typeface="Arial"/>
              <a:buChar char="•"/>
            </a:pPr>
            <a:r>
              <a:rPr lang="en-US" sz="1100" dirty="0">
                <a:latin typeface="Plus Jakarta Sans"/>
                <a:cs typeface="Plus Jakarta Sans"/>
              </a:rPr>
              <a:t>Montreat College</a:t>
            </a:r>
          </a:p>
          <a:p>
            <a:pPr marL="228600" indent="-137160">
              <a:spcAft>
                <a:spcPts val="1000"/>
              </a:spcAft>
              <a:buFont typeface="Arial"/>
              <a:buChar char="•"/>
            </a:pPr>
            <a:r>
              <a:rPr lang="en-US" sz="1100" dirty="0">
                <a:latin typeface="Plus Jakarta Sans"/>
                <a:cs typeface="Plus Jakarta Sans"/>
              </a:rPr>
              <a:t>North Carolina Wesleyan University</a:t>
            </a:r>
          </a:p>
          <a:p>
            <a:pPr marL="228600" indent="-137160">
              <a:spcAft>
                <a:spcPts val="1000"/>
              </a:spcAft>
              <a:buFont typeface="Arial"/>
              <a:buChar char="•"/>
            </a:pPr>
            <a:r>
              <a:rPr lang="en-US" sz="1100" dirty="0">
                <a:latin typeface="Plus Jakarta Sans"/>
                <a:cs typeface="Plus Jakarta Sans"/>
              </a:rPr>
              <a:t>Pfeiffer University</a:t>
            </a:r>
          </a:p>
          <a:p>
            <a:pPr marL="228600" indent="-137160">
              <a:spcAft>
                <a:spcPts val="1000"/>
              </a:spcAft>
              <a:buFont typeface="Arial"/>
              <a:buChar char="•"/>
            </a:pPr>
            <a:r>
              <a:rPr lang="en-US" sz="1100" dirty="0">
                <a:latin typeface="Plus Jakarta Sans"/>
                <a:cs typeface="Plus Jakarta Sans"/>
              </a:rPr>
              <a:t>Saint Augustine’s University</a:t>
            </a:r>
          </a:p>
          <a:p>
            <a:pPr marL="228600" indent="-137160">
              <a:spcAft>
                <a:spcPts val="1000"/>
              </a:spcAft>
              <a:buFont typeface="Arial"/>
              <a:buChar char="•"/>
            </a:pPr>
            <a:r>
              <a:rPr lang="en-US" sz="1100" dirty="0">
                <a:latin typeface="Plus Jakarta Sans"/>
                <a:cs typeface="Plus Jakarta Sans"/>
              </a:rPr>
              <a:t>Salem College*</a:t>
            </a:r>
          </a:p>
          <a:p>
            <a:pPr marL="228600" indent="-137160">
              <a:spcAft>
                <a:spcPts val="1000"/>
              </a:spcAft>
              <a:buFont typeface="Arial"/>
              <a:buChar char="•"/>
            </a:pPr>
            <a:r>
              <a:rPr lang="en-US" sz="1100" dirty="0">
                <a:latin typeface="Plus Jakarta Sans"/>
                <a:cs typeface="Plus Jakarta Sans"/>
              </a:rPr>
              <a:t>Shaw University</a:t>
            </a:r>
          </a:p>
          <a:p>
            <a:pPr marL="228600" indent="-137160">
              <a:spcAft>
                <a:spcPts val="1000"/>
              </a:spcAft>
              <a:buFont typeface="Arial"/>
              <a:buChar char="•"/>
            </a:pPr>
            <a:r>
              <a:rPr lang="en-US" sz="1100" dirty="0">
                <a:latin typeface="Plus Jakarta Sans"/>
                <a:cs typeface="Plus Jakarta Sans"/>
              </a:rPr>
              <a:t>University of Mount Olive</a:t>
            </a:r>
          </a:p>
          <a:p>
            <a:pPr marL="228600" indent="-137160">
              <a:spcAft>
                <a:spcPts val="1000"/>
              </a:spcAft>
              <a:buFont typeface="Arial"/>
              <a:buChar char="•"/>
            </a:pPr>
            <a:r>
              <a:rPr lang="en-US" sz="1100" dirty="0">
                <a:latin typeface="Plus Jakarta Sans"/>
                <a:cs typeface="Plus Jakarta Sans"/>
              </a:rPr>
              <a:t>Warren Wilson College</a:t>
            </a:r>
          </a:p>
          <a:p>
            <a:pPr marL="228600" indent="-137160">
              <a:spcAft>
                <a:spcPts val="1000"/>
              </a:spcAft>
              <a:buFont typeface="Arial"/>
              <a:buChar char="•"/>
            </a:pPr>
            <a:r>
              <a:rPr lang="en-US" sz="1100" dirty="0">
                <a:latin typeface="Plus Jakarta Sans"/>
                <a:cs typeface="Plus Jakarta Sans"/>
              </a:rPr>
              <a:t>William Peace University</a:t>
            </a:r>
          </a:p>
          <a:p>
            <a:pPr marL="228600" indent="-137160">
              <a:spcAft>
                <a:spcPts val="1000"/>
              </a:spcAft>
              <a:buFont typeface="Arial"/>
              <a:buChar char="•"/>
            </a:pPr>
            <a:r>
              <a:rPr lang="en-US" sz="1100" dirty="0">
                <a:latin typeface="Plus Jakarta Sans"/>
                <a:cs typeface="Plus Jakarta Sans"/>
              </a:rPr>
              <a:t>Wingate University*</a:t>
            </a:r>
          </a:p>
        </p:txBody>
      </p:sp>
      <p:sp>
        <p:nvSpPr>
          <p:cNvPr id="4" name="TextBox 3">
            <a:extLst>
              <a:ext uri="{FF2B5EF4-FFF2-40B4-BE49-F238E27FC236}">
                <a16:creationId xmlns:a16="http://schemas.microsoft.com/office/drawing/2014/main" id="{BBC3E37E-FE44-B229-914D-A5A8D3766245}"/>
              </a:ext>
            </a:extLst>
          </p:cNvPr>
          <p:cNvSpPr txBox="1"/>
          <p:nvPr/>
        </p:nvSpPr>
        <p:spPr>
          <a:xfrm>
            <a:off x="340656" y="1717374"/>
            <a:ext cx="2658035" cy="323165"/>
          </a:xfrm>
          <a:prstGeom prst="rect">
            <a:avLst/>
          </a:prstGeom>
          <a:noFill/>
        </p:spPr>
        <p:txBody>
          <a:bodyPr rot="0" spcFirstLastPara="0" vertOverflow="overflow" horzOverflow="overflow" vert="horz" wrap="square" lIns="182880" tIns="45720" rIns="182880" bIns="45720" numCol="1" spcCol="0" rtlCol="0" fromWordArt="0" anchor="t" anchorCtr="0" forceAA="0" compatLnSpc="1">
            <a:prstTxWarp prst="textNoShape">
              <a:avLst/>
            </a:prstTxWarp>
            <a:spAutoFit/>
          </a:bodyPr>
          <a:lstStyle/>
          <a:p>
            <a:pPr>
              <a:spcBef>
                <a:spcPts val="1000"/>
              </a:spcBef>
              <a:spcAft>
                <a:spcPts val="1000"/>
              </a:spcAft>
            </a:pPr>
            <a:r>
              <a:rPr lang="en-US" sz="1500" b="1" dirty="0">
                <a:latin typeface="Plus Jakarta Sans"/>
                <a:cs typeface="Plus Jakarta Sans"/>
              </a:rPr>
              <a:t>UNC System Institutions</a:t>
            </a:r>
            <a:endParaRPr lang="en-US" sz="1500" dirty="0">
              <a:cs typeface="Arial" panose="020B0604020202020204"/>
            </a:endParaRPr>
          </a:p>
        </p:txBody>
      </p:sp>
      <p:sp>
        <p:nvSpPr>
          <p:cNvPr id="5" name="TextBox 4">
            <a:extLst>
              <a:ext uri="{FF2B5EF4-FFF2-40B4-BE49-F238E27FC236}">
                <a16:creationId xmlns:a16="http://schemas.microsoft.com/office/drawing/2014/main" id="{C374AB0D-3D98-1E6D-5E03-099DAECE2F85}"/>
              </a:ext>
            </a:extLst>
          </p:cNvPr>
          <p:cNvSpPr txBox="1"/>
          <p:nvPr/>
        </p:nvSpPr>
        <p:spPr>
          <a:xfrm>
            <a:off x="9755838" y="2416621"/>
            <a:ext cx="2191871" cy="1066959"/>
          </a:xfrm>
          <a:prstGeom prst="rect">
            <a:avLst/>
          </a:prstGeom>
          <a:noFill/>
        </p:spPr>
        <p:txBody>
          <a:bodyPr rot="0" spcFirstLastPara="0" vertOverflow="overflow" horzOverflow="overflow" vert="horz" wrap="square" lIns="182880" tIns="45720" rIns="182880" bIns="45720" numCol="1" spcCol="0" rtlCol="0" fromWordArt="0" anchor="t" anchorCtr="0" forceAA="0" compatLnSpc="1">
            <a:prstTxWarp prst="textNoShape">
              <a:avLst/>
            </a:prstTxWarp>
            <a:spAutoFit/>
          </a:bodyPr>
          <a:lstStyle/>
          <a:p>
            <a:pPr marL="228600" indent="-137160">
              <a:spcAft>
                <a:spcPts val="1000"/>
              </a:spcAft>
              <a:buFont typeface="Arial"/>
              <a:buChar char="•"/>
            </a:pPr>
            <a:r>
              <a:rPr lang="en-US" sz="1100" dirty="0">
                <a:latin typeface="Plus Jakarta Sans"/>
                <a:cs typeface="Plus Jakarta Sans"/>
              </a:rPr>
              <a:t>All 58 North Carolina community colleges*</a:t>
            </a:r>
          </a:p>
          <a:p>
            <a:pPr marL="91440" indent="-91440">
              <a:spcAft>
                <a:spcPts val="1000"/>
              </a:spcAft>
            </a:pPr>
            <a:r>
              <a:rPr lang="en-US" sz="1100" i="1" dirty="0">
                <a:latin typeface="Plus Jakarta Sans"/>
                <a:cs typeface="Plus Jakarta Sans"/>
              </a:rPr>
              <a:t>* Students will receive direct admission to their local community college </a:t>
            </a:r>
            <a:endParaRPr lang="en-US" sz="1100" i="1" dirty="0">
              <a:cs typeface="Arial"/>
            </a:endParaRPr>
          </a:p>
        </p:txBody>
      </p:sp>
      <p:sp>
        <p:nvSpPr>
          <p:cNvPr id="8" name="TextBox 7">
            <a:extLst>
              <a:ext uri="{FF2B5EF4-FFF2-40B4-BE49-F238E27FC236}">
                <a16:creationId xmlns:a16="http://schemas.microsoft.com/office/drawing/2014/main" id="{0BC54739-103F-3DE2-0746-53014AC25302}"/>
              </a:ext>
            </a:extLst>
          </p:cNvPr>
          <p:cNvSpPr txBox="1"/>
          <p:nvPr/>
        </p:nvSpPr>
        <p:spPr>
          <a:xfrm>
            <a:off x="9829798" y="1717374"/>
            <a:ext cx="2037230" cy="553998"/>
          </a:xfrm>
          <a:prstGeom prst="rect">
            <a:avLst/>
          </a:prstGeom>
          <a:noFill/>
        </p:spPr>
        <p:txBody>
          <a:bodyPr rot="0" spcFirstLastPara="0" vertOverflow="overflow" horzOverflow="overflow" vert="horz" wrap="square" lIns="182880" tIns="45720" rIns="182880" bIns="45720" numCol="1" spcCol="0" rtlCol="0" fromWordArt="0" anchor="t" anchorCtr="0" forceAA="0" compatLnSpc="1">
            <a:prstTxWarp prst="textNoShape">
              <a:avLst/>
            </a:prstTxWarp>
            <a:spAutoFit/>
          </a:bodyPr>
          <a:lstStyle/>
          <a:p>
            <a:pPr>
              <a:spcBef>
                <a:spcPts val="1000"/>
              </a:spcBef>
              <a:spcAft>
                <a:spcPts val="1000"/>
              </a:spcAft>
            </a:pPr>
            <a:r>
              <a:rPr lang="en-US" sz="1500" b="1" dirty="0">
                <a:latin typeface="Plus Jakarta Sans"/>
                <a:cs typeface="Plus Jakarta Sans"/>
              </a:rPr>
              <a:t>NC Community Colleges</a:t>
            </a:r>
            <a:endParaRPr lang="en-US" sz="1500" dirty="0">
              <a:cs typeface="Arial" panose="020B0604020202020204"/>
            </a:endParaRPr>
          </a:p>
        </p:txBody>
      </p:sp>
      <p:sp>
        <p:nvSpPr>
          <p:cNvPr id="10" name="TextBox 9">
            <a:extLst>
              <a:ext uri="{FF2B5EF4-FFF2-40B4-BE49-F238E27FC236}">
                <a16:creationId xmlns:a16="http://schemas.microsoft.com/office/drawing/2014/main" id="{78010AFA-CFC8-B784-E947-8052CB50F72F}"/>
              </a:ext>
            </a:extLst>
          </p:cNvPr>
          <p:cNvSpPr txBox="1"/>
          <p:nvPr/>
        </p:nvSpPr>
        <p:spPr>
          <a:xfrm>
            <a:off x="7532176" y="4131520"/>
            <a:ext cx="1797804" cy="1546577"/>
          </a:xfrm>
          <a:prstGeom prst="rect">
            <a:avLst/>
          </a:prstGeom>
          <a:noFill/>
        </p:spPr>
        <p:txBody>
          <a:bodyPr wrap="square">
            <a:spAutoFit/>
          </a:bodyPr>
          <a:lstStyle/>
          <a:p>
            <a:pPr>
              <a:spcBef>
                <a:spcPts val="1000"/>
              </a:spcBef>
              <a:spcAft>
                <a:spcPts val="400"/>
              </a:spcAft>
            </a:pPr>
            <a:r>
              <a:rPr lang="en-US" sz="1050" i="1" dirty="0">
                <a:solidFill>
                  <a:srgbClr val="333333"/>
                </a:solidFill>
                <a:latin typeface="Plus Jakarta Sans"/>
                <a:cs typeface="Plus Jakarta Sans"/>
              </a:rPr>
              <a:t>*These colleges and universities have additional requirements for a student to qualify for direct admission. These requirements will be noted in each institution’s NC College Connect form. </a:t>
            </a:r>
          </a:p>
        </p:txBody>
      </p:sp>
    </p:spTree>
    <p:extLst>
      <p:ext uri="{BB962C8B-B14F-4D97-AF65-F5344CB8AC3E}">
        <p14:creationId xmlns:p14="http://schemas.microsoft.com/office/powerpoint/2010/main" val="3334234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4210-F0C2-8D3D-E7D1-D8F6D6472423}"/>
              </a:ext>
            </a:extLst>
          </p:cNvPr>
          <p:cNvSpPr>
            <a:spLocks noGrp="1"/>
          </p:cNvSpPr>
          <p:nvPr>
            <p:ph type="title"/>
          </p:nvPr>
        </p:nvSpPr>
        <p:spPr>
          <a:xfrm>
            <a:off x="5054501" y="697160"/>
            <a:ext cx="6657407" cy="553329"/>
          </a:xfrm>
        </p:spPr>
        <p:txBody>
          <a:bodyPr anchor="t"/>
          <a:lstStyle/>
          <a:p>
            <a:r>
              <a:rPr lang="en-US" dirty="0"/>
              <a:t>This Program is For…</a:t>
            </a:r>
          </a:p>
        </p:txBody>
      </p:sp>
      <p:sp>
        <p:nvSpPr>
          <p:cNvPr id="6" name="Rounded Rectangle 7">
            <a:extLst>
              <a:ext uri="{FF2B5EF4-FFF2-40B4-BE49-F238E27FC236}">
                <a16:creationId xmlns:a16="http://schemas.microsoft.com/office/drawing/2014/main" id="{A4619B1C-CD6B-4903-EF5D-366EBD22F1A3}"/>
              </a:ext>
            </a:extLst>
          </p:cNvPr>
          <p:cNvSpPr/>
          <p:nvPr/>
        </p:nvSpPr>
        <p:spPr>
          <a:xfrm rot="5400000">
            <a:off x="-430306" y="1116107"/>
            <a:ext cx="5715000" cy="4854388"/>
          </a:xfrm>
          <a:prstGeom prst="round2SameRect">
            <a:avLst>
              <a:gd name="adj1" fmla="val 4803"/>
              <a:gd name="adj2" fmla="val 0"/>
            </a:avLst>
          </a:prstGeom>
          <a:blipFill dpi="0" rotWithShape="0">
            <a:blip r:embed="rId3" cstate="print">
              <a:extLst>
                <a:ext uri="{28A0092B-C50C-407E-A947-70E740481C1C}">
                  <a14:useLocalDpi xmlns:a14="http://schemas.microsoft.com/office/drawing/2010/main"/>
                </a:ext>
              </a:extLst>
            </a:blip>
            <a:srcRect/>
            <a:stretch>
              <a:fillRect t="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Content Placeholder 2">
            <a:extLst>
              <a:ext uri="{FF2B5EF4-FFF2-40B4-BE49-F238E27FC236}">
                <a16:creationId xmlns:a16="http://schemas.microsoft.com/office/drawing/2014/main" id="{1C05B175-521F-4DF0-FA9F-9F922C0EDFD8}"/>
              </a:ext>
            </a:extLst>
          </p:cNvPr>
          <p:cNvSpPr txBox="1">
            <a:spLocks/>
          </p:cNvSpPr>
          <p:nvPr/>
        </p:nvSpPr>
        <p:spPr>
          <a:xfrm>
            <a:off x="5054501" y="1447800"/>
            <a:ext cx="6657407" cy="4956121"/>
          </a:xfrm>
          <a:prstGeom prst="rect">
            <a:avLst/>
          </a:prstGeom>
        </p:spPr>
        <p:txBody>
          <a:bodyPr vert="horz" lIns="91440" tIns="45720" rIns="91440" bIns="45720" rtlCol="0" anchor="t">
            <a:noAutofit/>
          </a:bodyPr>
          <a:lstStyle>
            <a:lvl1pPr marL="228600" indent="-182880" algn="l" defTabSz="914400" rtl="0" eaLnBrk="1" latinLnBrk="0" hangingPunct="1">
              <a:lnSpc>
                <a:spcPct val="110000"/>
              </a:lnSpc>
              <a:spcBef>
                <a:spcPts val="1000"/>
              </a:spcBef>
              <a:spcAft>
                <a:spcPts val="600"/>
              </a:spcAft>
              <a:buClr>
                <a:schemeClr val="accent1"/>
              </a:buClr>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6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sz="1500" b="1" dirty="0">
                <a:solidFill>
                  <a:schemeClr val="accent2"/>
                </a:solidFill>
                <a:latin typeface="Plus Jakarta Sans"/>
                <a:cs typeface="Plus Jakarta Sans"/>
              </a:rPr>
              <a:t>…ALL North Carolina public high school students with a weighted GPA of 2.8 and above who already meet NC College Connect requirements.</a:t>
            </a:r>
          </a:p>
          <a:p>
            <a:r>
              <a:rPr lang="en-US" sz="1200" dirty="0">
                <a:latin typeface="Plus Jakarta Sans"/>
                <a:cs typeface="Plus Jakarta Sans"/>
              </a:rPr>
              <a:t>A student’s eligibility is determined by their GPA at the close of their junior year (academic year 2025-2026). </a:t>
            </a:r>
          </a:p>
          <a:p>
            <a:r>
              <a:rPr lang="en-US" sz="1200" dirty="0">
                <a:latin typeface="Plus Jakarta Sans"/>
                <a:cs typeface="Plus Jakarta Sans"/>
              </a:rPr>
              <a:t>Visit your portal on </a:t>
            </a:r>
            <a:r>
              <a:rPr lang="en-US" sz="1200" b="1" dirty="0" err="1">
                <a:solidFill>
                  <a:schemeClr val="accent2"/>
                </a:solidFill>
                <a:latin typeface="Plus Jakarta Sans"/>
                <a:cs typeface="Plus Jakarta Sans"/>
              </a:rPr>
              <a:t>NCCollegeConnect.org</a:t>
            </a:r>
            <a:r>
              <a:rPr lang="en-US" sz="1200" b="1" dirty="0">
                <a:solidFill>
                  <a:schemeClr val="accent2"/>
                </a:solidFill>
                <a:latin typeface="Plus Jakarta Sans"/>
                <a:cs typeface="Plus Jakarta Sans"/>
              </a:rPr>
              <a:t> </a:t>
            </a:r>
            <a:r>
              <a:rPr lang="en-US" sz="1200" dirty="0">
                <a:latin typeface="Plus Jakarta Sans"/>
                <a:cs typeface="Plus Jakarta Sans"/>
              </a:rPr>
              <a:t>to see the list of institutions where you have been admitted — each student will see a tailored set based on their GPA.</a:t>
            </a:r>
          </a:p>
          <a:p>
            <a:r>
              <a:rPr lang="en-US" sz="1200" dirty="0">
                <a:latin typeface="Plus Jakarta Sans"/>
                <a:cs typeface="Plus Jakarta Sans"/>
              </a:rPr>
              <a:t>Just like any college admission, a student's hard work is recognized, but it doesn't end here. Students still must maintain their weighted GPA of 2.8 and above throughout their senior year, in addition to meeting  NC College Connect requirements through the end of their senior year.</a:t>
            </a:r>
          </a:p>
          <a:p>
            <a:pPr lvl="1">
              <a:spcBef>
                <a:spcPts val="1000"/>
              </a:spcBef>
              <a:buFont typeface="Arial" panose="020B0604020202020204" pitchFamily="34" charset="0"/>
              <a:buChar char="o"/>
            </a:pPr>
            <a:r>
              <a:rPr lang="en-US" sz="1200" dirty="0">
                <a:solidFill>
                  <a:srgbClr val="333333"/>
                </a:solidFill>
                <a:latin typeface="Plus Jakarta Sans"/>
                <a:cs typeface="Plus Jakarta Sans"/>
              </a:rPr>
              <a:t>Meeting NC College Connect requirements means meeting course requirements and any additional criteria required by individual institutions, as well as responding to safety questions to show a student meets the institutions’ safety requirements. </a:t>
            </a:r>
          </a:p>
          <a:p>
            <a:r>
              <a:rPr lang="en-US" sz="1200" dirty="0">
                <a:latin typeface="Plus Jakarta Sans"/>
                <a:cs typeface="Plus Jakarta Sans"/>
              </a:rPr>
              <a:t>Some colleges and universities have additional requirements for a student to qualify for direct admission, such as foreign language requirements. These requirements will be noted in each institution’s NC College Connect form.  </a:t>
            </a:r>
          </a:p>
          <a:p>
            <a:pPr marL="45720" indent="0">
              <a:buFont typeface="Arial" panose="020B0604020202020204" pitchFamily="34" charset="0"/>
              <a:buNone/>
            </a:pPr>
            <a:endParaRPr lang="en-US" sz="1700" dirty="0">
              <a:latin typeface="Plus Jakarta Sans"/>
              <a:cs typeface="Plus Jakarta Sans"/>
            </a:endParaRPr>
          </a:p>
          <a:p>
            <a:endParaRPr lang="en-US" sz="1700" dirty="0">
              <a:latin typeface="Plus Jakarta Sans"/>
              <a:cs typeface="Plus Jakarta Sans"/>
            </a:endParaRPr>
          </a:p>
        </p:txBody>
      </p:sp>
    </p:spTree>
    <p:extLst>
      <p:ext uri="{BB962C8B-B14F-4D97-AF65-F5344CB8AC3E}">
        <p14:creationId xmlns:p14="http://schemas.microsoft.com/office/powerpoint/2010/main" val="2331109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5">
            <a:extLst>
              <a:ext uri="{FF2B5EF4-FFF2-40B4-BE49-F238E27FC236}">
                <a16:creationId xmlns:a16="http://schemas.microsoft.com/office/drawing/2014/main" id="{36B18025-B1DE-8D82-A9AC-48DCE02FB37A}"/>
              </a:ext>
            </a:extLst>
          </p:cNvPr>
          <p:cNvSpPr/>
          <p:nvPr/>
        </p:nvSpPr>
        <p:spPr>
          <a:xfrm>
            <a:off x="6430887" y="1051112"/>
            <a:ext cx="5200819" cy="4953000"/>
          </a:xfrm>
          <a:prstGeom prst="roundRect">
            <a:avLst>
              <a:gd name="adj" fmla="val 54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Title 4">
            <a:extLst>
              <a:ext uri="{FF2B5EF4-FFF2-40B4-BE49-F238E27FC236}">
                <a16:creationId xmlns:a16="http://schemas.microsoft.com/office/drawing/2014/main" id="{C984A5CE-AAC9-69F3-4BCE-17CC29D7F625}"/>
              </a:ext>
            </a:extLst>
          </p:cNvPr>
          <p:cNvSpPr>
            <a:spLocks noGrp="1"/>
          </p:cNvSpPr>
          <p:nvPr>
            <p:ph type="title"/>
          </p:nvPr>
        </p:nvSpPr>
        <p:spPr>
          <a:xfrm>
            <a:off x="457199" y="698495"/>
            <a:ext cx="5753101" cy="1017341"/>
          </a:xfrm>
        </p:spPr>
        <p:txBody>
          <a:bodyPr>
            <a:normAutofit/>
          </a:bodyPr>
          <a:lstStyle/>
          <a:p>
            <a:r>
              <a:rPr lang="en-US" dirty="0"/>
              <a:t>How Will Students Know They’re Eligible?</a:t>
            </a:r>
          </a:p>
        </p:txBody>
      </p:sp>
      <p:pic>
        <p:nvPicPr>
          <p:cNvPr id="7" name="Picture 6">
            <a:extLst>
              <a:ext uri="{FF2B5EF4-FFF2-40B4-BE49-F238E27FC236}">
                <a16:creationId xmlns:a16="http://schemas.microsoft.com/office/drawing/2014/main" id="{9F0F815F-29D2-6777-037E-0CE03541D79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825408" y="695051"/>
            <a:ext cx="4418576" cy="5696497"/>
          </a:xfrm>
          <a:prstGeom prst="rect">
            <a:avLst/>
          </a:prstGeom>
          <a:effectLst>
            <a:outerShdw blurRad="63500" sx="101000" sy="101000" algn="ctr" rotWithShape="0">
              <a:prstClr val="black">
                <a:alpha val="10000"/>
              </a:prstClr>
            </a:outerShdw>
          </a:effectLst>
        </p:spPr>
      </p:pic>
      <p:sp>
        <p:nvSpPr>
          <p:cNvPr id="3" name="Content Placeholder 7">
            <a:extLst>
              <a:ext uri="{FF2B5EF4-FFF2-40B4-BE49-F238E27FC236}">
                <a16:creationId xmlns:a16="http://schemas.microsoft.com/office/drawing/2014/main" id="{C00ED3D9-474A-3B75-4E3B-1E25EB6043EA}"/>
              </a:ext>
            </a:extLst>
          </p:cNvPr>
          <p:cNvSpPr txBox="1">
            <a:spLocks/>
          </p:cNvSpPr>
          <p:nvPr/>
        </p:nvSpPr>
        <p:spPr>
          <a:xfrm>
            <a:off x="457199" y="1863716"/>
            <a:ext cx="5840859" cy="1131898"/>
          </a:xfrm>
          <a:prstGeom prst="rect">
            <a:avLst/>
          </a:prstGeom>
        </p:spPr>
        <p:txBody>
          <a:bodyPr vert="horz" lIns="91440" tIns="45720" rIns="91440" bIns="45720" rtlCol="0" anchor="t">
            <a:noAutofit/>
          </a:bodyPr>
          <a:lstStyle>
            <a:lvl1pPr marL="228600" indent="-182880" algn="l" defTabSz="914400" rtl="0" eaLnBrk="1" latinLnBrk="0" hangingPunct="1">
              <a:lnSpc>
                <a:spcPct val="110000"/>
              </a:lnSpc>
              <a:spcBef>
                <a:spcPts val="1000"/>
              </a:spcBef>
              <a:spcAft>
                <a:spcPts val="600"/>
              </a:spcAft>
              <a:buClr>
                <a:schemeClr val="accent1"/>
              </a:buClr>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6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Clr>
                <a:schemeClr val="accent1"/>
              </a:buClr>
              <a:buFont typeface="Arial" panose="020B0604020202020204" pitchFamily="34" charset="0"/>
              <a:buChar char="•"/>
              <a:defRPr sz="14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lus Jakarta Sans"/>
                <a:cs typeface="Plus Jakarta Sans"/>
              </a:rPr>
              <a:t>Students will be directly admitted with colleges and universities where they already meet GPA and NC College Connect requirements. </a:t>
            </a:r>
            <a:endParaRPr lang="en-US" dirty="0"/>
          </a:p>
          <a:p>
            <a:r>
              <a:rPr lang="en-US" dirty="0">
                <a:latin typeface="Plus Jakarta Sans"/>
                <a:cs typeface="Plus Jakarta Sans"/>
              </a:rPr>
              <a:t>Eligible students will receive an official letter in the mail by the start of their senior school year — and can see a full list of colleges and universities where they've met NC College Connect admission requirements on </a:t>
            </a:r>
            <a:r>
              <a:rPr lang="en-US" dirty="0" err="1">
                <a:latin typeface="Plus Jakarta Sans"/>
                <a:cs typeface="Plus Jakarta Sans"/>
              </a:rPr>
              <a:t>NCCollegeConnect.org</a:t>
            </a:r>
            <a:r>
              <a:rPr lang="en-US" dirty="0">
                <a:latin typeface="Plus Jakarta Sans"/>
                <a:cs typeface="Plus Jakarta Sans"/>
              </a:rPr>
              <a:t>. </a:t>
            </a:r>
          </a:p>
          <a:p>
            <a:r>
              <a:rPr lang="en-US" dirty="0">
                <a:latin typeface="Plus Jakarta Sans"/>
                <a:cs typeface="Plus Jakarta Sans"/>
              </a:rPr>
              <a:t>Your counselor will have a list of eligible students, too, so check with them. </a:t>
            </a:r>
            <a:endParaRPr lang="en-US" dirty="0"/>
          </a:p>
        </p:txBody>
      </p:sp>
    </p:spTree>
    <p:extLst>
      <p:ext uri="{BB962C8B-B14F-4D97-AF65-F5344CB8AC3E}">
        <p14:creationId xmlns:p14="http://schemas.microsoft.com/office/powerpoint/2010/main" val="146699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3EAE8F-7543-955A-172D-956352E6C6F6}"/>
              </a:ext>
            </a:extLst>
          </p:cNvPr>
          <p:cNvSpPr/>
          <p:nvPr/>
        </p:nvSpPr>
        <p:spPr>
          <a:xfrm>
            <a:off x="-2524" y="3191316"/>
            <a:ext cx="12192000" cy="24283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8681DE-5508-079A-B11D-F3BE83310EFC}"/>
              </a:ext>
            </a:extLst>
          </p:cNvPr>
          <p:cNvSpPr>
            <a:spLocks noGrp="1"/>
          </p:cNvSpPr>
          <p:nvPr>
            <p:ph type="title"/>
          </p:nvPr>
        </p:nvSpPr>
        <p:spPr>
          <a:xfrm>
            <a:off x="457199" y="697160"/>
            <a:ext cx="11272555" cy="553329"/>
          </a:xfrm>
        </p:spPr>
        <p:txBody>
          <a:bodyPr>
            <a:normAutofit/>
          </a:bodyPr>
          <a:lstStyle/>
          <a:p>
            <a:r>
              <a:rPr lang="en-US">
                <a:latin typeface="Plus Jakarta Sans"/>
                <a:cs typeface="Plus Jakarta Sans"/>
              </a:rPr>
              <a:t>How Will Students Accept Their Admission?</a:t>
            </a:r>
          </a:p>
        </p:txBody>
      </p:sp>
      <p:sp>
        <p:nvSpPr>
          <p:cNvPr id="3" name="Content Placeholder 2">
            <a:extLst>
              <a:ext uri="{FF2B5EF4-FFF2-40B4-BE49-F238E27FC236}">
                <a16:creationId xmlns:a16="http://schemas.microsoft.com/office/drawing/2014/main" id="{F6E47DBD-DB6F-FDB8-9828-B8C139C8E6EC}"/>
              </a:ext>
            </a:extLst>
          </p:cNvPr>
          <p:cNvSpPr>
            <a:spLocks noGrp="1"/>
          </p:cNvSpPr>
          <p:nvPr>
            <p:ph idx="1"/>
          </p:nvPr>
        </p:nvSpPr>
        <p:spPr>
          <a:xfrm>
            <a:off x="457199" y="1447801"/>
            <a:ext cx="10296145" cy="829056"/>
          </a:xfrm>
        </p:spPr>
        <p:txBody>
          <a:bodyPr vert="horz" lIns="91440" tIns="45720" rIns="91440" bIns="45720" rtlCol="0" anchor="t">
            <a:noAutofit/>
          </a:bodyPr>
          <a:lstStyle/>
          <a:p>
            <a:pPr marL="274320" indent="-274320">
              <a:buFont typeface="+mj-lt"/>
              <a:buAutoNum type="arabicPeriod"/>
            </a:pPr>
            <a:r>
              <a:rPr lang="en-US" dirty="0">
                <a:latin typeface="Plus Jakarta Sans"/>
                <a:cs typeface="Plus Jakarta Sans"/>
              </a:rPr>
              <a:t>Students should scan the QR code on their letter to visit </a:t>
            </a:r>
            <a:r>
              <a:rPr lang="en-US" b="1" u="sng" dirty="0" err="1">
                <a:solidFill>
                  <a:schemeClr val="accent2"/>
                </a:solidFill>
                <a:latin typeface="Plus Jakarta Sans"/>
                <a:cs typeface="Plus Jakarta Sans"/>
              </a:rPr>
              <a:t>NCCollegeConnect.org</a:t>
            </a:r>
            <a:r>
              <a:rPr lang="en-US" dirty="0">
                <a:latin typeface="Plus Jakarta Sans"/>
                <a:cs typeface="Plus Jakarta Sans"/>
              </a:rPr>
              <a:t>, where they can access the application portal.</a:t>
            </a:r>
            <a:endParaRPr lang="en-US" dirty="0"/>
          </a:p>
        </p:txBody>
      </p:sp>
      <p:grpSp>
        <p:nvGrpSpPr>
          <p:cNvPr id="5" name="Group 4">
            <a:extLst>
              <a:ext uri="{FF2B5EF4-FFF2-40B4-BE49-F238E27FC236}">
                <a16:creationId xmlns:a16="http://schemas.microsoft.com/office/drawing/2014/main" id="{E1B68617-E029-10E1-17F1-F5C0ECE5D35B}"/>
              </a:ext>
            </a:extLst>
          </p:cNvPr>
          <p:cNvGrpSpPr/>
          <p:nvPr/>
        </p:nvGrpSpPr>
        <p:grpSpPr>
          <a:xfrm>
            <a:off x="3141792" y="2684206"/>
            <a:ext cx="5908416" cy="3640959"/>
            <a:chOff x="4329774" y="2785588"/>
            <a:chExt cx="6043518" cy="3724213"/>
          </a:xfrm>
        </p:grpSpPr>
        <p:pic>
          <p:nvPicPr>
            <p:cNvPr id="6" name="Picture 5">
              <a:extLst>
                <a:ext uri="{FF2B5EF4-FFF2-40B4-BE49-F238E27FC236}">
                  <a16:creationId xmlns:a16="http://schemas.microsoft.com/office/drawing/2014/main" id="{E926F21A-EFD9-49A7-3D74-455233EE95B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329774" y="2785588"/>
              <a:ext cx="6043518" cy="3724213"/>
            </a:xfrm>
            <a:prstGeom prst="rect">
              <a:avLst/>
            </a:prstGeom>
          </p:spPr>
        </p:pic>
        <p:sp>
          <p:nvSpPr>
            <p:cNvPr id="7" name="Picture Placeholder 12">
              <a:extLst>
                <a:ext uri="{FF2B5EF4-FFF2-40B4-BE49-F238E27FC236}">
                  <a16:creationId xmlns:a16="http://schemas.microsoft.com/office/drawing/2014/main" id="{A3E33538-56C2-8A30-BB4B-5DCA0A602927}"/>
                </a:ext>
              </a:extLst>
            </p:cNvPr>
            <p:cNvSpPr txBox="1">
              <a:spLocks/>
            </p:cNvSpPr>
            <p:nvPr/>
          </p:nvSpPr>
          <p:spPr>
            <a:xfrm>
              <a:off x="5123062" y="3041440"/>
              <a:ext cx="4505388" cy="2814353"/>
            </a:xfrm>
            <a:prstGeom prst="roundRect">
              <a:avLst>
                <a:gd name="adj" fmla="val 0"/>
              </a:avLst>
            </a:prstGeom>
            <a:blipFill>
              <a:blip r:embed="rId3" cstate="print">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None/>
              </a:pPr>
              <a:endParaRPr lang="en-US">
                <a:solidFill>
                  <a:schemeClr val="tx1">
                    <a:lumMod val="60000"/>
                    <a:lumOff val="40000"/>
                  </a:schemeClr>
                </a:solidFill>
              </a:endParaRPr>
            </a:p>
          </p:txBody>
        </p:sp>
      </p:grpSp>
    </p:spTree>
    <p:extLst>
      <p:ext uri="{BB962C8B-B14F-4D97-AF65-F5344CB8AC3E}">
        <p14:creationId xmlns:p14="http://schemas.microsoft.com/office/powerpoint/2010/main" val="4048918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3EAE8F-7543-955A-172D-956352E6C6F6}"/>
              </a:ext>
            </a:extLst>
          </p:cNvPr>
          <p:cNvSpPr/>
          <p:nvPr/>
        </p:nvSpPr>
        <p:spPr>
          <a:xfrm>
            <a:off x="-2524" y="3191316"/>
            <a:ext cx="12192000" cy="24283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8681DE-5508-079A-B11D-F3BE83310EFC}"/>
              </a:ext>
            </a:extLst>
          </p:cNvPr>
          <p:cNvSpPr>
            <a:spLocks noGrp="1"/>
          </p:cNvSpPr>
          <p:nvPr>
            <p:ph type="title"/>
          </p:nvPr>
        </p:nvSpPr>
        <p:spPr>
          <a:xfrm>
            <a:off x="457199" y="697160"/>
            <a:ext cx="11272555" cy="553329"/>
          </a:xfrm>
        </p:spPr>
        <p:txBody>
          <a:bodyPr>
            <a:normAutofit/>
          </a:bodyPr>
          <a:lstStyle/>
          <a:p>
            <a:r>
              <a:rPr lang="en-US" dirty="0">
                <a:latin typeface="Plus Jakarta Sans"/>
                <a:cs typeface="Plus Jakarta Sans"/>
              </a:rPr>
              <a:t>How Will Students Accept Their Admission?</a:t>
            </a:r>
          </a:p>
        </p:txBody>
      </p:sp>
      <p:sp>
        <p:nvSpPr>
          <p:cNvPr id="3" name="Content Placeholder 2">
            <a:extLst>
              <a:ext uri="{FF2B5EF4-FFF2-40B4-BE49-F238E27FC236}">
                <a16:creationId xmlns:a16="http://schemas.microsoft.com/office/drawing/2014/main" id="{F6E47DBD-DB6F-FDB8-9828-B8C139C8E6EC}"/>
              </a:ext>
            </a:extLst>
          </p:cNvPr>
          <p:cNvSpPr>
            <a:spLocks noGrp="1"/>
          </p:cNvSpPr>
          <p:nvPr>
            <p:ph idx="1"/>
          </p:nvPr>
        </p:nvSpPr>
        <p:spPr>
          <a:xfrm>
            <a:off x="457199" y="1447801"/>
            <a:ext cx="10296145" cy="829056"/>
          </a:xfrm>
        </p:spPr>
        <p:txBody>
          <a:bodyPr vert="horz" lIns="91440" tIns="45720" rIns="91440" bIns="45720" rtlCol="0" anchor="t">
            <a:noAutofit/>
          </a:bodyPr>
          <a:lstStyle/>
          <a:p>
            <a:pPr marL="274320" indent="-274320">
              <a:buFont typeface="+mj-lt"/>
              <a:buAutoNum type="arabicPeriod" startAt="2"/>
            </a:pPr>
            <a:r>
              <a:rPr lang="en-US" dirty="0">
                <a:latin typeface="Plus Jakarta Sans"/>
                <a:cs typeface="Plus Jakarta Sans"/>
              </a:rPr>
              <a:t>On </a:t>
            </a:r>
            <a:r>
              <a:rPr lang="en-US" dirty="0" err="1">
                <a:latin typeface="Plus Jakarta Sans"/>
                <a:cs typeface="Plus Jakarta Sans"/>
              </a:rPr>
              <a:t>NCCollegeConnect.org</a:t>
            </a:r>
            <a:r>
              <a:rPr lang="en-US" dirty="0">
                <a:latin typeface="Plus Jakarta Sans"/>
                <a:cs typeface="Plus Jakarta Sans"/>
              </a:rPr>
              <a:t>, qualifying students will be directed to log into the NC College Connect portal using their existing </a:t>
            </a:r>
            <a:r>
              <a:rPr lang="en-US" dirty="0" err="1">
                <a:latin typeface="Plus Jakarta Sans"/>
                <a:cs typeface="Plus Jakarta Sans"/>
              </a:rPr>
              <a:t>CFNC.org</a:t>
            </a:r>
            <a:r>
              <a:rPr lang="en-US" dirty="0">
                <a:latin typeface="Plus Jakarta Sans"/>
                <a:cs typeface="Plus Jakarta Sans"/>
              </a:rPr>
              <a:t> account information, or they will be prompted to create a new CFNC account.​</a:t>
            </a:r>
          </a:p>
        </p:txBody>
      </p:sp>
      <p:grpSp>
        <p:nvGrpSpPr>
          <p:cNvPr id="8" name="Group 7">
            <a:extLst>
              <a:ext uri="{FF2B5EF4-FFF2-40B4-BE49-F238E27FC236}">
                <a16:creationId xmlns:a16="http://schemas.microsoft.com/office/drawing/2014/main" id="{BC67F796-5F28-3EAA-F7D0-4BB4CD56C82A}"/>
              </a:ext>
            </a:extLst>
          </p:cNvPr>
          <p:cNvGrpSpPr/>
          <p:nvPr/>
        </p:nvGrpSpPr>
        <p:grpSpPr>
          <a:xfrm>
            <a:off x="3141792" y="2684206"/>
            <a:ext cx="5908416" cy="3640959"/>
            <a:chOff x="4329774" y="2785588"/>
            <a:chExt cx="6043518" cy="3724213"/>
          </a:xfrm>
        </p:grpSpPr>
        <p:pic>
          <p:nvPicPr>
            <p:cNvPr id="7" name="Picture 6">
              <a:extLst>
                <a:ext uri="{FF2B5EF4-FFF2-40B4-BE49-F238E27FC236}">
                  <a16:creationId xmlns:a16="http://schemas.microsoft.com/office/drawing/2014/main" id="{54CFB2F0-DF08-953C-8A01-EACB38BA38E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29774" y="2785588"/>
              <a:ext cx="6043518" cy="3724213"/>
            </a:xfrm>
            <a:prstGeom prst="rect">
              <a:avLst/>
            </a:prstGeom>
          </p:spPr>
        </p:pic>
        <p:sp>
          <p:nvSpPr>
            <p:cNvPr id="5" name="Picture Placeholder 12">
              <a:extLst>
                <a:ext uri="{FF2B5EF4-FFF2-40B4-BE49-F238E27FC236}">
                  <a16:creationId xmlns:a16="http://schemas.microsoft.com/office/drawing/2014/main" id="{979C8A4E-2845-F383-691C-99C646C97D7D}"/>
                </a:ext>
              </a:extLst>
            </p:cNvPr>
            <p:cNvSpPr txBox="1">
              <a:spLocks/>
            </p:cNvSpPr>
            <p:nvPr/>
          </p:nvSpPr>
          <p:spPr>
            <a:xfrm>
              <a:off x="5123062" y="3041440"/>
              <a:ext cx="4505388" cy="2814353"/>
            </a:xfrm>
            <a:prstGeom prst="roundRect">
              <a:avLst>
                <a:gd name="adj" fmla="val 0"/>
              </a:avLst>
            </a:prstGeom>
            <a:blipFill>
              <a:blip r:embed="rId4" cstate="print">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None/>
              </a:pPr>
              <a:endParaRPr lang="en-US">
                <a:solidFill>
                  <a:schemeClr val="tx1">
                    <a:lumMod val="60000"/>
                    <a:lumOff val="40000"/>
                  </a:schemeClr>
                </a:solidFill>
              </a:endParaRPr>
            </a:p>
          </p:txBody>
        </p:sp>
      </p:grpSp>
    </p:spTree>
    <p:extLst>
      <p:ext uri="{BB962C8B-B14F-4D97-AF65-F5344CB8AC3E}">
        <p14:creationId xmlns:p14="http://schemas.microsoft.com/office/powerpoint/2010/main" val="189117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3EAE8F-7543-955A-172D-956352E6C6F6}"/>
              </a:ext>
            </a:extLst>
          </p:cNvPr>
          <p:cNvSpPr/>
          <p:nvPr/>
        </p:nvSpPr>
        <p:spPr>
          <a:xfrm>
            <a:off x="-2524" y="3191316"/>
            <a:ext cx="12192000" cy="24283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8681DE-5508-079A-B11D-F3BE83310EFC}"/>
              </a:ext>
            </a:extLst>
          </p:cNvPr>
          <p:cNvSpPr>
            <a:spLocks noGrp="1"/>
          </p:cNvSpPr>
          <p:nvPr>
            <p:ph type="title"/>
          </p:nvPr>
        </p:nvSpPr>
        <p:spPr>
          <a:xfrm>
            <a:off x="457199" y="697160"/>
            <a:ext cx="11272555" cy="553329"/>
          </a:xfrm>
        </p:spPr>
        <p:txBody>
          <a:bodyPr>
            <a:normAutofit/>
          </a:bodyPr>
          <a:lstStyle/>
          <a:p>
            <a:r>
              <a:rPr lang="en-US">
                <a:latin typeface="Plus Jakarta Sans"/>
                <a:cs typeface="Plus Jakarta Sans"/>
              </a:rPr>
              <a:t>How Will Students Accept Their Admission?</a:t>
            </a:r>
          </a:p>
        </p:txBody>
      </p:sp>
      <p:sp>
        <p:nvSpPr>
          <p:cNvPr id="3" name="Content Placeholder 2">
            <a:extLst>
              <a:ext uri="{FF2B5EF4-FFF2-40B4-BE49-F238E27FC236}">
                <a16:creationId xmlns:a16="http://schemas.microsoft.com/office/drawing/2014/main" id="{F6E47DBD-DB6F-FDB8-9828-B8C139C8E6EC}"/>
              </a:ext>
            </a:extLst>
          </p:cNvPr>
          <p:cNvSpPr>
            <a:spLocks noGrp="1"/>
          </p:cNvSpPr>
          <p:nvPr>
            <p:ph idx="1"/>
          </p:nvPr>
        </p:nvSpPr>
        <p:spPr>
          <a:xfrm>
            <a:off x="457199" y="1447801"/>
            <a:ext cx="10825567" cy="829056"/>
          </a:xfrm>
        </p:spPr>
        <p:txBody>
          <a:bodyPr vert="horz" lIns="91440" tIns="45720" rIns="91440" bIns="45720" rtlCol="0" anchor="t">
            <a:noAutofit/>
          </a:bodyPr>
          <a:lstStyle/>
          <a:p>
            <a:pPr marL="274320" indent="-274320">
              <a:buFont typeface="+mj-lt"/>
              <a:buAutoNum type="arabicPeriod" startAt="3"/>
            </a:pPr>
            <a:r>
              <a:rPr lang="en-US" dirty="0">
                <a:latin typeface="Plus Jakarta Sans"/>
                <a:cs typeface="Plus Jakarta Sans"/>
              </a:rPr>
              <a:t>After logging in, students will see a complete list of institutions where they have been offered admission. They will have the option to complete a NC College Connect form to accept their admission for each college or university of their choice.​</a:t>
            </a:r>
          </a:p>
        </p:txBody>
      </p:sp>
      <p:grpSp>
        <p:nvGrpSpPr>
          <p:cNvPr id="10" name="Group 9">
            <a:extLst>
              <a:ext uri="{FF2B5EF4-FFF2-40B4-BE49-F238E27FC236}">
                <a16:creationId xmlns:a16="http://schemas.microsoft.com/office/drawing/2014/main" id="{85DF7A63-C43A-2D62-8B31-979AD8FD786A}"/>
              </a:ext>
            </a:extLst>
          </p:cNvPr>
          <p:cNvGrpSpPr/>
          <p:nvPr/>
        </p:nvGrpSpPr>
        <p:grpSpPr>
          <a:xfrm>
            <a:off x="6127718" y="2818073"/>
            <a:ext cx="5660268" cy="3488042"/>
            <a:chOff x="4329774" y="2785588"/>
            <a:chExt cx="6043518" cy="3724213"/>
          </a:xfrm>
        </p:grpSpPr>
        <p:pic>
          <p:nvPicPr>
            <p:cNvPr id="11" name="Picture 10">
              <a:extLst>
                <a:ext uri="{FF2B5EF4-FFF2-40B4-BE49-F238E27FC236}">
                  <a16:creationId xmlns:a16="http://schemas.microsoft.com/office/drawing/2014/main" id="{567BA402-4C5C-A394-4EEF-3CC7D85DCE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29774" y="2785588"/>
              <a:ext cx="6043518" cy="3724213"/>
            </a:xfrm>
            <a:prstGeom prst="rect">
              <a:avLst/>
            </a:prstGeom>
          </p:spPr>
        </p:pic>
        <p:sp>
          <p:nvSpPr>
            <p:cNvPr id="12" name="Picture Placeholder 12">
              <a:extLst>
                <a:ext uri="{FF2B5EF4-FFF2-40B4-BE49-F238E27FC236}">
                  <a16:creationId xmlns:a16="http://schemas.microsoft.com/office/drawing/2014/main" id="{63E49505-242D-51AD-4E4F-FBFCA7D66DB5}"/>
                </a:ext>
              </a:extLst>
            </p:cNvPr>
            <p:cNvSpPr txBox="1">
              <a:spLocks/>
            </p:cNvSpPr>
            <p:nvPr/>
          </p:nvSpPr>
          <p:spPr>
            <a:xfrm>
              <a:off x="5123062" y="3041440"/>
              <a:ext cx="4505388" cy="2814353"/>
            </a:xfrm>
            <a:prstGeom prst="roundRect">
              <a:avLst>
                <a:gd name="adj" fmla="val 0"/>
              </a:avLst>
            </a:prstGeom>
            <a:blipFill>
              <a:blip r:embed="rId4" cstate="print">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None/>
              </a:pPr>
              <a:endParaRPr lang="en-US">
                <a:solidFill>
                  <a:schemeClr val="tx1">
                    <a:lumMod val="60000"/>
                    <a:lumOff val="40000"/>
                  </a:schemeClr>
                </a:solidFill>
              </a:endParaRPr>
            </a:p>
          </p:txBody>
        </p:sp>
      </p:grpSp>
      <p:grpSp>
        <p:nvGrpSpPr>
          <p:cNvPr id="5" name="Group 4">
            <a:extLst>
              <a:ext uri="{FF2B5EF4-FFF2-40B4-BE49-F238E27FC236}">
                <a16:creationId xmlns:a16="http://schemas.microsoft.com/office/drawing/2014/main" id="{033E94B8-9B60-AE11-C64A-B0E1A8EE756F}"/>
              </a:ext>
            </a:extLst>
          </p:cNvPr>
          <p:cNvGrpSpPr/>
          <p:nvPr/>
        </p:nvGrpSpPr>
        <p:grpSpPr>
          <a:xfrm>
            <a:off x="372651" y="2818073"/>
            <a:ext cx="5660268" cy="3488042"/>
            <a:chOff x="4329774" y="2785588"/>
            <a:chExt cx="6043518" cy="3724213"/>
          </a:xfrm>
        </p:grpSpPr>
        <p:pic>
          <p:nvPicPr>
            <p:cNvPr id="6" name="Picture 5">
              <a:extLst>
                <a:ext uri="{FF2B5EF4-FFF2-40B4-BE49-F238E27FC236}">
                  <a16:creationId xmlns:a16="http://schemas.microsoft.com/office/drawing/2014/main" id="{E3B7C4B5-6902-4390-146C-D95291CC32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29774" y="2785588"/>
              <a:ext cx="6043518" cy="3724213"/>
            </a:xfrm>
            <a:prstGeom prst="rect">
              <a:avLst/>
            </a:prstGeom>
          </p:spPr>
        </p:pic>
        <p:sp>
          <p:nvSpPr>
            <p:cNvPr id="13" name="Picture Placeholder 12">
              <a:extLst>
                <a:ext uri="{FF2B5EF4-FFF2-40B4-BE49-F238E27FC236}">
                  <a16:creationId xmlns:a16="http://schemas.microsoft.com/office/drawing/2014/main" id="{5D4AA134-5060-1BA1-ED54-EA1E8880F78B}"/>
                </a:ext>
              </a:extLst>
            </p:cNvPr>
            <p:cNvSpPr txBox="1">
              <a:spLocks/>
            </p:cNvSpPr>
            <p:nvPr/>
          </p:nvSpPr>
          <p:spPr>
            <a:xfrm>
              <a:off x="5123062" y="3041440"/>
              <a:ext cx="4505388" cy="2814353"/>
            </a:xfrm>
            <a:prstGeom prst="roundRect">
              <a:avLst>
                <a:gd name="adj" fmla="val 0"/>
              </a:avLst>
            </a:prstGeom>
            <a:blipFill>
              <a:blip r:embed="rId5" cstate="print">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None/>
              </a:pPr>
              <a:endParaRPr lang="en-US">
                <a:solidFill>
                  <a:schemeClr val="tx1">
                    <a:lumMod val="60000"/>
                    <a:lumOff val="40000"/>
                  </a:schemeClr>
                </a:solidFill>
              </a:endParaRPr>
            </a:p>
          </p:txBody>
        </p:sp>
      </p:grpSp>
    </p:spTree>
    <p:extLst>
      <p:ext uri="{BB962C8B-B14F-4D97-AF65-F5344CB8AC3E}">
        <p14:creationId xmlns:p14="http://schemas.microsoft.com/office/powerpoint/2010/main" val="2037378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D520-D086-AE2B-3C30-A341EB637E3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87BBEAC-7222-A538-2911-90F05A3E4B1B}"/>
              </a:ext>
            </a:extLst>
          </p:cNvPr>
          <p:cNvSpPr/>
          <p:nvPr/>
        </p:nvSpPr>
        <p:spPr>
          <a:xfrm>
            <a:off x="-2524" y="3191316"/>
            <a:ext cx="12192000" cy="24283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B4D28-C336-9B67-F624-033D32E348D7}"/>
              </a:ext>
            </a:extLst>
          </p:cNvPr>
          <p:cNvSpPr>
            <a:spLocks noGrp="1"/>
          </p:cNvSpPr>
          <p:nvPr>
            <p:ph type="title"/>
          </p:nvPr>
        </p:nvSpPr>
        <p:spPr>
          <a:xfrm>
            <a:off x="457199" y="697160"/>
            <a:ext cx="11272555" cy="553329"/>
          </a:xfrm>
        </p:spPr>
        <p:txBody>
          <a:bodyPr>
            <a:normAutofit/>
          </a:bodyPr>
          <a:lstStyle/>
          <a:p>
            <a:r>
              <a:rPr lang="en-US">
                <a:latin typeface="Plus Jakarta Sans"/>
                <a:cs typeface="Plus Jakarta Sans"/>
              </a:rPr>
              <a:t>How Will Students Accept Their Admission?</a:t>
            </a:r>
          </a:p>
        </p:txBody>
      </p:sp>
      <p:sp>
        <p:nvSpPr>
          <p:cNvPr id="3" name="Content Placeholder 2">
            <a:extLst>
              <a:ext uri="{FF2B5EF4-FFF2-40B4-BE49-F238E27FC236}">
                <a16:creationId xmlns:a16="http://schemas.microsoft.com/office/drawing/2014/main" id="{86C25959-E728-4434-5160-87292B23F0E2}"/>
              </a:ext>
            </a:extLst>
          </p:cNvPr>
          <p:cNvSpPr>
            <a:spLocks noGrp="1"/>
          </p:cNvSpPr>
          <p:nvPr>
            <p:ph idx="1"/>
          </p:nvPr>
        </p:nvSpPr>
        <p:spPr>
          <a:xfrm>
            <a:off x="457199" y="1447801"/>
            <a:ext cx="10296145" cy="829056"/>
          </a:xfrm>
        </p:spPr>
        <p:txBody>
          <a:bodyPr vert="horz" lIns="91440" tIns="45720" rIns="91440" bIns="45720" rtlCol="0" anchor="t">
            <a:noAutofit/>
          </a:bodyPr>
          <a:lstStyle/>
          <a:p>
            <a:pPr marL="274320" indent="-274320">
              <a:buFont typeface="+mj-lt"/>
              <a:buAutoNum type="arabicPeriod" startAt="4"/>
            </a:pPr>
            <a:r>
              <a:rPr lang="en-US" dirty="0">
                <a:latin typeface="Plus Jakarta Sans"/>
                <a:cs typeface="Plus Jakarta Sans"/>
              </a:rPr>
              <a:t>For your local community college, the program will redirect to that institution’s traditional application — but don’t worry, you already meet application requirements and are already admitted! The form is quick and easy.​</a:t>
            </a:r>
          </a:p>
        </p:txBody>
      </p:sp>
      <p:grpSp>
        <p:nvGrpSpPr>
          <p:cNvPr id="7" name="Group 6">
            <a:extLst>
              <a:ext uri="{FF2B5EF4-FFF2-40B4-BE49-F238E27FC236}">
                <a16:creationId xmlns:a16="http://schemas.microsoft.com/office/drawing/2014/main" id="{A21C5E32-B1F4-7FCE-DFF8-0BA8E0D72D91}"/>
              </a:ext>
            </a:extLst>
          </p:cNvPr>
          <p:cNvGrpSpPr/>
          <p:nvPr/>
        </p:nvGrpSpPr>
        <p:grpSpPr>
          <a:xfrm>
            <a:off x="372651" y="2818073"/>
            <a:ext cx="5660268" cy="3488042"/>
            <a:chOff x="4329774" y="2785588"/>
            <a:chExt cx="6043518" cy="3724213"/>
          </a:xfrm>
        </p:grpSpPr>
        <p:pic>
          <p:nvPicPr>
            <p:cNvPr id="8" name="Picture 7">
              <a:extLst>
                <a:ext uri="{FF2B5EF4-FFF2-40B4-BE49-F238E27FC236}">
                  <a16:creationId xmlns:a16="http://schemas.microsoft.com/office/drawing/2014/main" id="{9A3741D2-040C-5681-7CB4-8D5F0AAF829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29774" y="2785588"/>
              <a:ext cx="6043518" cy="3724213"/>
            </a:xfrm>
            <a:prstGeom prst="rect">
              <a:avLst/>
            </a:prstGeom>
          </p:spPr>
        </p:pic>
        <p:sp>
          <p:nvSpPr>
            <p:cNvPr id="9" name="Picture Placeholder 12">
              <a:extLst>
                <a:ext uri="{FF2B5EF4-FFF2-40B4-BE49-F238E27FC236}">
                  <a16:creationId xmlns:a16="http://schemas.microsoft.com/office/drawing/2014/main" id="{06F5FAA1-D32E-9C3D-1F58-8E719DEA7EDB}"/>
                </a:ext>
              </a:extLst>
            </p:cNvPr>
            <p:cNvSpPr txBox="1">
              <a:spLocks/>
            </p:cNvSpPr>
            <p:nvPr/>
          </p:nvSpPr>
          <p:spPr>
            <a:xfrm>
              <a:off x="5123062" y="3041440"/>
              <a:ext cx="4505388" cy="2814353"/>
            </a:xfrm>
            <a:prstGeom prst="roundRect">
              <a:avLst>
                <a:gd name="adj" fmla="val 0"/>
              </a:avLst>
            </a:prstGeom>
            <a:blipFill>
              <a:blip r:embed="rId4" cstate="print">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None/>
              </a:pPr>
              <a:endParaRPr lang="en-US">
                <a:solidFill>
                  <a:schemeClr val="tx1">
                    <a:lumMod val="60000"/>
                    <a:lumOff val="40000"/>
                  </a:schemeClr>
                </a:solidFill>
              </a:endParaRPr>
            </a:p>
          </p:txBody>
        </p:sp>
      </p:grpSp>
      <p:grpSp>
        <p:nvGrpSpPr>
          <p:cNvPr id="10" name="Group 9">
            <a:extLst>
              <a:ext uri="{FF2B5EF4-FFF2-40B4-BE49-F238E27FC236}">
                <a16:creationId xmlns:a16="http://schemas.microsoft.com/office/drawing/2014/main" id="{FF1048AA-B03D-A3DE-3158-5D369EE2E0D1}"/>
              </a:ext>
            </a:extLst>
          </p:cNvPr>
          <p:cNvGrpSpPr/>
          <p:nvPr/>
        </p:nvGrpSpPr>
        <p:grpSpPr>
          <a:xfrm>
            <a:off x="6127718" y="2818073"/>
            <a:ext cx="5660268" cy="3488042"/>
            <a:chOff x="4329774" y="2785588"/>
            <a:chExt cx="6043518" cy="3724213"/>
          </a:xfrm>
        </p:grpSpPr>
        <p:pic>
          <p:nvPicPr>
            <p:cNvPr id="11" name="Picture 10">
              <a:extLst>
                <a:ext uri="{FF2B5EF4-FFF2-40B4-BE49-F238E27FC236}">
                  <a16:creationId xmlns:a16="http://schemas.microsoft.com/office/drawing/2014/main" id="{D4440B01-D488-3473-2D33-978CA03C4F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29774" y="2785588"/>
              <a:ext cx="6043518" cy="3724213"/>
            </a:xfrm>
            <a:prstGeom prst="rect">
              <a:avLst/>
            </a:prstGeom>
          </p:spPr>
        </p:pic>
        <p:sp>
          <p:nvSpPr>
            <p:cNvPr id="12" name="Picture Placeholder 12">
              <a:extLst>
                <a:ext uri="{FF2B5EF4-FFF2-40B4-BE49-F238E27FC236}">
                  <a16:creationId xmlns:a16="http://schemas.microsoft.com/office/drawing/2014/main" id="{3E941F22-CC5F-FDC7-2B01-362AF250B7BC}"/>
                </a:ext>
              </a:extLst>
            </p:cNvPr>
            <p:cNvSpPr txBox="1">
              <a:spLocks/>
            </p:cNvSpPr>
            <p:nvPr/>
          </p:nvSpPr>
          <p:spPr>
            <a:xfrm>
              <a:off x="5123062" y="3041440"/>
              <a:ext cx="4505388" cy="2814353"/>
            </a:xfrm>
            <a:prstGeom prst="roundRect">
              <a:avLst>
                <a:gd name="adj" fmla="val 0"/>
              </a:avLst>
            </a:prstGeom>
            <a:blipFill>
              <a:blip r:embed="rId5" cstate="print">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20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None/>
              </a:pPr>
              <a:endParaRPr lang="en-US">
                <a:solidFill>
                  <a:schemeClr val="tx1">
                    <a:lumMod val="60000"/>
                    <a:lumOff val="40000"/>
                  </a:schemeClr>
                </a:solidFill>
              </a:endParaRPr>
            </a:p>
          </p:txBody>
        </p:sp>
      </p:grpSp>
    </p:spTree>
    <p:extLst>
      <p:ext uri="{BB962C8B-B14F-4D97-AF65-F5344CB8AC3E}">
        <p14:creationId xmlns:p14="http://schemas.microsoft.com/office/powerpoint/2010/main" val="88724796"/>
      </p:ext>
    </p:extLst>
  </p:cSld>
  <p:clrMapOvr>
    <a:masterClrMapping/>
  </p:clrMapOvr>
</p:sld>
</file>

<file path=ppt/theme/theme1.xml><?xml version="1.0" encoding="utf-8"?>
<a:theme xmlns:a="http://schemas.openxmlformats.org/drawingml/2006/main" name="Office Theme">
  <a:themeElements>
    <a:clrScheme name="NC College Connect">
      <a:dk1>
        <a:srgbClr val="333333"/>
      </a:dk1>
      <a:lt1>
        <a:srgbClr val="FFFFFF"/>
      </a:lt1>
      <a:dk2>
        <a:srgbClr val="333333"/>
      </a:dk2>
      <a:lt2>
        <a:srgbClr val="E5EAEC"/>
      </a:lt2>
      <a:accent1>
        <a:srgbClr val="FF9D1E"/>
      </a:accent1>
      <a:accent2>
        <a:srgbClr val="00A126"/>
      </a:accent2>
      <a:accent3>
        <a:srgbClr val="333333"/>
      </a:accent3>
      <a:accent4>
        <a:srgbClr val="FF9D1E"/>
      </a:accent4>
      <a:accent5>
        <a:srgbClr val="00A126"/>
      </a:accent5>
      <a:accent6>
        <a:srgbClr val="89CE48"/>
      </a:accent6>
      <a:hlink>
        <a:srgbClr val="00A126"/>
      </a:hlink>
      <a:folHlink>
        <a:srgbClr val="003C5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03328FE2C2634FA77EEADB53352B73" ma:contentTypeVersion="20" ma:contentTypeDescription="Create a new document." ma:contentTypeScope="" ma:versionID="5d2c17c623d826fe4d9b05f7d8c81a45">
  <xsd:schema xmlns:xsd="http://www.w3.org/2001/XMLSchema" xmlns:xs="http://www.w3.org/2001/XMLSchema" xmlns:p="http://schemas.microsoft.com/office/2006/metadata/properties" xmlns:ns2="3a6b9b5a-ad86-471e-85cb-b783f3df504a" xmlns:ns3="f28da783-63a1-426f-b238-ea4e597e57f3" xmlns:ns4="61c499e2-b832-466c-a9ba-4425aeae5090" targetNamespace="http://schemas.microsoft.com/office/2006/metadata/properties" ma:root="true" ma:fieldsID="4214f4ea0a97f3ef0977fd58bc0f7be2" ns2:_="" ns3:_="" ns4:_="">
    <xsd:import namespace="3a6b9b5a-ad86-471e-85cb-b783f3df504a"/>
    <xsd:import namespace="f28da783-63a1-426f-b238-ea4e597e57f3"/>
    <xsd:import namespace="61c499e2-b832-466c-a9ba-4425aeae5090"/>
    <xsd:element name="properties">
      <xsd:complexType>
        <xsd:sequence>
          <xsd:element name="documentManagement">
            <xsd:complexType>
              <xsd:all>
                <xsd:element ref="ns2:fa465a1a12214e15957d184dac96a5f5" minOccurs="0"/>
                <xsd:element ref="ns2:mf469811ffca4c69bad02c47da7ff1fe" minOccurs="0"/>
                <xsd:element ref="ns3:MediaServiceKeyPoints" minOccurs="0"/>
                <xsd:element ref="ns4:TaxCatchAll" minOccurs="0"/>
                <xsd:element ref="ns3:Status" minOccurs="0"/>
                <xsd:element ref="ns2:MediaServiceMetadata" minOccurs="0"/>
                <xsd:element ref="ns2:MediaServiceFastMetadata" minOccurs="0"/>
                <xsd:element ref="ns2:MediaServiceSearchProperties" minOccurs="0"/>
                <xsd:element ref="ns2:MediaServiceObjectDetectorVersions" minOccurs="0"/>
                <xsd:element ref="ns4:SharedWithUsers" minOccurs="0"/>
                <xsd:element ref="ns4: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6b9b5a-ad86-471e-85cb-b783f3df504a" elementFormDefault="qualified">
    <xsd:import namespace="http://schemas.microsoft.com/office/2006/documentManagement/types"/>
    <xsd:import namespace="http://schemas.microsoft.com/office/infopath/2007/PartnerControls"/>
    <xsd:element name="fa465a1a12214e15957d184dac96a5f5" ma:index="8" nillable="true" ma:taxonomy="true" ma:internalName="fa465a1a12214e15957d184dac96a5f5" ma:taxonomyFieldName="Document_x0020_Type" ma:displayName="Document Type" ma:default="" ma:fieldId="{fa465a1a-1221-4e15-957d-184dac96a5f5}" ma:sspId="09d0c549-7865-4361-91a0-0042234db7d7" ma:termSetId="e3594aa2-f9ce-4e01-893c-4d87cc4f8bf7" ma:anchorId="00000000-0000-0000-0000-000000000000" ma:open="false" ma:isKeyword="false">
      <xsd:complexType>
        <xsd:sequence>
          <xsd:element ref="pc:Terms" minOccurs="0" maxOccurs="1"/>
        </xsd:sequence>
      </xsd:complexType>
    </xsd:element>
    <xsd:element name="mf469811ffca4c69bad02c47da7ff1fe" ma:index="9" nillable="true" ma:taxonomy="true" ma:internalName="mf469811ffca4c69bad02c47da7ff1fe" ma:taxonomyFieldName="Sector" ma:displayName="Sector" ma:default="" ma:fieldId="{6f469811-ffca-4c69-bad0-2c47da7ff1fe}" ma:sspId="09d0c549-7865-4361-91a0-0042234db7d7" ma:termSetId="acdf9d96-bfae-47d9-920d-4ab004406326" ma:anchorId="00000000-0000-0000-0000-000000000000" ma:open="fals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9d0c549-7865-4361-91a0-0042234db7d7"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8da783-63a1-426f-b238-ea4e597e57f3" elementFormDefault="qualified">
    <xsd:import namespace="http://schemas.microsoft.com/office/2006/documentManagement/types"/>
    <xsd:import namespace="http://schemas.microsoft.com/office/infopath/2007/PartnerControls"/>
    <xsd:element name="MediaServiceKeyPoints" ma:index="10" nillable="true" ma:displayName="KeyPoints" ma:internalName="MediaServiceKeyPoints" ma:readOnly="true">
      <xsd:simpleType>
        <xsd:restriction base="dms:Note">
          <xsd:maxLength value="255"/>
        </xsd:restriction>
      </xsd:simpleType>
    </xsd:element>
    <xsd:element name="Status" ma:index="14" nillable="true" ma:displayName="Status" ma:default="New" ma:format="Dropdown" ma:internalName="Status">
      <xsd:simpleType>
        <xsd:restriction base="dms:Choice">
          <xsd:enumeration value="New"/>
          <xsd:enumeration value="Draft"/>
          <xsd:enumeration value="Ready for review"/>
          <xsd:enumeration value="Final"/>
        </xsd:restriction>
      </xsd:simpleType>
    </xsd:element>
  </xsd:schema>
  <xsd:schema xmlns:xsd="http://www.w3.org/2001/XMLSchema" xmlns:xs="http://www.w3.org/2001/XMLSchema" xmlns:dms="http://schemas.microsoft.com/office/2006/documentManagement/types" xmlns:pc="http://schemas.microsoft.com/office/infopath/2007/PartnerControls" targetNamespace="61c499e2-b832-466c-a9ba-4425aeae509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1e9f671-81d1-40b4-9a18-d9e6a0d3648c}" ma:internalName="TaxCatchAll" ma:showField="CatchAllData" ma:web="61c499e2-b832-466c-a9ba-4425aeae509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6b9b5a-ad86-471e-85cb-b783f3df504a">
      <Terms xmlns="http://schemas.microsoft.com/office/infopath/2007/PartnerControls"/>
    </lcf76f155ced4ddcb4097134ff3c332f>
    <TaxCatchAll xmlns="61c499e2-b832-466c-a9ba-4425aeae5090" xsi:nil="true"/>
    <mf469811ffca4c69bad02c47da7ff1fe xmlns="3a6b9b5a-ad86-471e-85cb-b783f3df504a">
      <Terms xmlns="http://schemas.microsoft.com/office/infopath/2007/PartnerControls"/>
    </mf469811ffca4c69bad02c47da7ff1fe>
    <fa465a1a12214e15957d184dac96a5f5 xmlns="3a6b9b5a-ad86-471e-85cb-b783f3df504a">
      <Terms xmlns="http://schemas.microsoft.com/office/infopath/2007/PartnerControls"/>
    </fa465a1a12214e15957d184dac96a5f5>
    <Status xmlns="f28da783-63a1-426f-b238-ea4e597e57f3">New</Status>
  </documentManagement>
</p:properties>
</file>

<file path=customXml/itemProps1.xml><?xml version="1.0" encoding="utf-8"?>
<ds:datastoreItem xmlns:ds="http://schemas.openxmlformats.org/officeDocument/2006/customXml" ds:itemID="{720EB517-ED1D-4BC8-92D8-1AE8EF7EB871}">
  <ds:schemaRefs>
    <ds:schemaRef ds:uri="http://schemas.microsoft.com/sharepoint/v3/contenttype/forms"/>
  </ds:schemaRefs>
</ds:datastoreItem>
</file>

<file path=customXml/itemProps2.xml><?xml version="1.0" encoding="utf-8"?>
<ds:datastoreItem xmlns:ds="http://schemas.openxmlformats.org/officeDocument/2006/customXml" ds:itemID="{5742C28B-2501-42D8-954D-A668847E87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6b9b5a-ad86-471e-85cb-b783f3df504a"/>
    <ds:schemaRef ds:uri="f28da783-63a1-426f-b238-ea4e597e57f3"/>
    <ds:schemaRef ds:uri="61c499e2-b832-466c-a9ba-4425aeae50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55F84B-907F-40DF-872A-7EF1D2AC4A5B}">
  <ds:schemaRefs>
    <ds:schemaRef ds:uri="http://purl.org/dc/term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d1f0b691-dc06-41bc-9001-f3b3a3973d1e"/>
    <ds:schemaRef ds:uri="51ec0dde-4e7d-4111-a58d-dd3c4643a603"/>
    <ds:schemaRef ds:uri="http://schemas.microsoft.com/office/2006/metadata/properties"/>
    <ds:schemaRef ds:uri="http://purl.org/dc/dcmitype/"/>
    <ds:schemaRef ds:uri="3a6b9b5a-ad86-471e-85cb-b783f3df504a"/>
    <ds:schemaRef ds:uri="61c499e2-b832-466c-a9ba-4425aeae5090"/>
    <ds:schemaRef ds:uri="f28da783-63a1-426f-b238-ea4e597e57f3"/>
  </ds:schemaRefs>
</ds:datastoreItem>
</file>

<file path=docMetadata/LabelInfo.xml><?xml version="1.0" encoding="utf-8"?>
<clbl:labelList xmlns:clbl="http://schemas.microsoft.com/office/2020/mipLabelMetadata">
  <clbl:label id="{ce0d2245-b6e8-41da-a1e0-cc18ec650ca2}" enabled="1" method="Standard" siteId="{77a5f620-9d77-47db-a0cd-64c70948d532}" removed="0"/>
</clbl:labelList>
</file>

<file path=docProps/app.xml><?xml version="1.0" encoding="utf-8"?>
<Properties xmlns="http://schemas.openxmlformats.org/officeDocument/2006/extended-properties" xmlns:vt="http://schemas.openxmlformats.org/officeDocument/2006/docPropsVTypes">
  <TotalTime>288</TotalTime>
  <Words>1146</Words>
  <Application>Microsoft Macintosh PowerPoint</Application>
  <PresentationFormat>Widescreen</PresentationFormat>
  <Paragraphs>99</Paragraphs>
  <Slides>14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Plus Jakarta Sans</vt:lpstr>
      <vt:lpstr>Calibri</vt:lpstr>
      <vt:lpstr>Aptos</vt:lpstr>
      <vt:lpstr>Arial</vt:lpstr>
      <vt:lpstr>Office Theme</vt:lpstr>
      <vt:lpstr>NC College Connect</vt:lpstr>
      <vt:lpstr>What is  NC College Connect?</vt:lpstr>
      <vt:lpstr>Participating Institutions Providing Direct Admission:</vt:lpstr>
      <vt:lpstr>This Program is For…</vt:lpstr>
      <vt:lpstr>How Will Students Know They’re Eligible?</vt:lpstr>
      <vt:lpstr>How Will Students Accept Their Admission?</vt:lpstr>
      <vt:lpstr>How Will Students Accept Their Admission?</vt:lpstr>
      <vt:lpstr>How Will Students Accept Their Admission?</vt:lpstr>
      <vt:lpstr>How Will Students Accept Their Admission?</vt:lpstr>
      <vt:lpstr>Will There Be Application Fees?</vt:lpstr>
      <vt:lpstr>What’s Next?</vt:lpstr>
      <vt:lpstr>Keep in Mind</vt:lpstr>
      <vt:lpstr>You Have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NC Scholarship Toolkit Guide</dc:title>
  <dc:creator>McNully, Bronwyn (she/her)</dc:creator>
  <cp:lastModifiedBy>McNully, Bronwyn (she/her)</cp:lastModifiedBy>
  <cp:revision>15</cp:revision>
  <dcterms:created xsi:type="dcterms:W3CDTF">2023-10-30T18:45:24Z</dcterms:created>
  <dcterms:modified xsi:type="dcterms:W3CDTF">2025-08-04T20:23:51Z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0x0101009103328FE2C2634FA77EEADB53352B73</vt:lpwstr>
  </property>
  <property fmtid="{D5CDD505-2E9C-101B-9397-08002B2CF9AE}" pid="3" name="MediaServiceImageTags">
    <vt:lpwstr/>
  </property>
  <property fmtid="{D5CDD505-2E9C-101B-9397-08002B2CF9AE}" pid="4" name="Document Type">
    <vt:lpwstr/>
  </property>
  <property fmtid="{D5CDD505-2E9C-101B-9397-08002B2CF9AE}" pid="5" name="Sector">
    <vt:lpwstr/>
  </property>
  <property fmtid="{D5CDD505-2E9C-101B-9397-08002B2CF9AE}" pid="6" name="Document_x0020_Type">
    <vt:lpwstr/>
  </property>
</Properties>
</file>